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23" r:id="rId2"/>
    <p:sldId id="370" r:id="rId3"/>
    <p:sldId id="401" r:id="rId4"/>
    <p:sldId id="431" r:id="rId5"/>
    <p:sldId id="403" r:id="rId6"/>
    <p:sldId id="422" r:id="rId7"/>
    <p:sldId id="398" r:id="rId8"/>
    <p:sldId id="404" r:id="rId9"/>
    <p:sldId id="397" r:id="rId10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59AA24-44BE-4B1E-B935-93678BF1B6BD}">
          <p14:sldIdLst>
            <p14:sldId id="323"/>
            <p14:sldId id="370"/>
            <p14:sldId id="401"/>
            <p14:sldId id="431"/>
            <p14:sldId id="403"/>
            <p14:sldId id="422"/>
            <p14:sldId id="398"/>
            <p14:sldId id="404"/>
            <p14:sldId id="3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075B8"/>
    <a:srgbClr val="2275B9"/>
    <a:srgbClr val="1918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746" autoAdjust="0"/>
    <p:restoredTop sz="94671" autoAdjust="0"/>
  </p:normalViewPr>
  <p:slideViewPr>
    <p:cSldViewPr>
      <p:cViewPr varScale="1">
        <p:scale>
          <a:sx n="104" d="100"/>
          <a:sy n="104" d="100"/>
        </p:scale>
        <p:origin x="128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28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C915A2-79E4-461C-91F2-1883440A972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E1137D-1470-4214-B4E0-D4DB071105B1}">
      <dgm:prSet phldrT="[Text]" custT="1"/>
      <dgm:spPr/>
      <dgm:t>
        <a:bodyPr/>
        <a:lstStyle/>
        <a:p>
          <a:pPr algn="ctr" rtl="1"/>
          <a:r>
            <a:rPr lang="en-US" sz="2800" dirty="0">
              <a:cs typeface="B Nazanin" panose="00000400000000000000" pitchFamily="2" charset="-78"/>
            </a:rPr>
            <a:t>specific</a:t>
          </a:r>
        </a:p>
      </dgm:t>
    </dgm:pt>
    <dgm:pt modelId="{A6EB6F14-0FBE-47E7-A90A-C4110DA5EFCA}" type="parTrans" cxnId="{ACDF6D46-3A02-411F-87E0-B0DD6003DFD0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FFDF4916-3D13-4F68-9F04-89C34FF1EEE6}" type="sibTrans" cxnId="{ACDF6D46-3A02-411F-87E0-B0DD6003DFD0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CAADF2DA-C29E-4ECD-8965-714E2757FB4C}">
      <dgm:prSet phldrT="[Text]" custT="1"/>
      <dgm:spPr/>
      <dgm:t>
        <a:bodyPr/>
        <a:lstStyle/>
        <a:p>
          <a:pPr algn="ctr" rtl="1"/>
          <a:r>
            <a:rPr lang="en-US" sz="2800" dirty="0">
              <a:cs typeface="B Nazanin" panose="00000400000000000000" pitchFamily="2" charset="-78"/>
            </a:rPr>
            <a:t>anonymous</a:t>
          </a:r>
        </a:p>
      </dgm:t>
    </dgm:pt>
    <dgm:pt modelId="{9EBB9B62-1C41-4BC2-91D4-5673D3C7689A}" type="parTrans" cxnId="{01AD4B35-32A8-40A3-B5EB-824D4212AA54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3779BBE0-7C4A-4126-BCC3-DF74851749CF}" type="sibTrans" cxnId="{01AD4B35-32A8-40A3-B5EB-824D4212AA54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977A84B7-1C5A-4703-B97D-F1236BDE9CB0}">
      <dgm:prSet phldrT="[Text]" custT="1"/>
      <dgm:spPr/>
      <dgm:t>
        <a:bodyPr/>
        <a:lstStyle/>
        <a:p>
          <a:pPr algn="ctr" rtl="1"/>
          <a:r>
            <a:rPr lang="fa-IR" sz="1400" dirty="0">
              <a:cs typeface="B Nazanin" panose="00000400000000000000" pitchFamily="2" charset="-78"/>
            </a:rPr>
            <a:t>تخصیص برخط آدرس مجازی به </a:t>
          </a:r>
          <a:r>
            <a:rPr lang="en-US" sz="1400" dirty="0" err="1">
              <a:cs typeface="B Nazanin" panose="00000400000000000000" pitchFamily="2" charset="-78"/>
            </a:rPr>
            <a:t>GClient</a:t>
          </a:r>
          <a:r>
            <a:rPr lang="fa-IR" sz="1400" dirty="0">
              <a:cs typeface="B Nazanin" panose="00000400000000000000" pitchFamily="2" charset="-78"/>
            </a:rPr>
            <a:t> در هنگام اتصال</a:t>
          </a:r>
          <a:endParaRPr lang="en-US" sz="1400" dirty="0">
            <a:cs typeface="B Nazanin" panose="00000400000000000000" pitchFamily="2" charset="-78"/>
          </a:endParaRPr>
        </a:p>
      </dgm:t>
    </dgm:pt>
    <dgm:pt modelId="{F9E5F632-2B19-4E4E-A783-F6149675A10E}" type="parTrans" cxnId="{1BDB6164-5417-4457-8FB1-EC995B49ED11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3C741390-A4E1-41AA-865D-8ADBC4942A0A}" type="sibTrans" cxnId="{1BDB6164-5417-4457-8FB1-EC995B49ED11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1CFB16BD-DDDE-484D-8AA2-E1DDD46508EA}">
      <dgm:prSet phldrT="[Text]" custT="1"/>
      <dgm:spPr/>
      <dgm:t>
        <a:bodyPr/>
        <a:lstStyle/>
        <a:p>
          <a:pPr algn="ctr" rtl="1"/>
          <a:r>
            <a:rPr lang="en-US" sz="2800" dirty="0">
              <a:cs typeface="B Nazanin" panose="00000400000000000000" pitchFamily="2" charset="-78"/>
            </a:rPr>
            <a:t>itself</a:t>
          </a:r>
        </a:p>
      </dgm:t>
    </dgm:pt>
    <dgm:pt modelId="{8FAA42F9-739B-4B21-B8D8-572770325704}" type="parTrans" cxnId="{50B7F75E-3195-464C-AE2B-1006D8D9DFE5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3CE32BBB-2B0D-4471-8719-36D91BB7F7C4}" type="sibTrans" cxnId="{50B7F75E-3195-464C-AE2B-1006D8D9DFE5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44C6AABA-F82D-4B74-A815-CCE89F3557BC}">
      <dgm:prSet phldrT="[Text]" custT="1"/>
      <dgm:spPr/>
      <dgm:t>
        <a:bodyPr/>
        <a:lstStyle/>
        <a:p>
          <a:pPr algn="ctr" rtl="1"/>
          <a:r>
            <a:rPr lang="fa-IR" sz="1600" dirty="0">
              <a:cs typeface="B Nazanin" panose="00000400000000000000" pitchFamily="2" charset="-78"/>
            </a:rPr>
            <a:t>فاقد محدوده آدرس مجازی</a:t>
          </a:r>
          <a:endParaRPr lang="en-US" sz="1600" dirty="0">
            <a:cs typeface="B Nazanin" panose="00000400000000000000" pitchFamily="2" charset="-78"/>
          </a:endParaRPr>
        </a:p>
      </dgm:t>
    </dgm:pt>
    <dgm:pt modelId="{4B378D82-EAF6-434D-B768-E8AE0180493A}" type="parTrans" cxnId="{245FF904-E77C-4815-B1F0-5B9EC0067B40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F418C2BF-010B-4143-B034-A8802D9B18D1}" type="sibTrans" cxnId="{245FF904-E77C-4815-B1F0-5B9EC0067B40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91ACCEAA-1FDD-4374-A400-52C48CEDE45C}">
      <dgm:prSet phldrT="[Text]" custT="1"/>
      <dgm:spPr/>
      <dgm:t>
        <a:bodyPr/>
        <a:lstStyle/>
        <a:p>
          <a:pPr algn="ctr" rtl="1"/>
          <a:endParaRPr lang="en-US" sz="1600" dirty="0">
            <a:cs typeface="B Nazanin" panose="00000400000000000000" pitchFamily="2" charset="-78"/>
          </a:endParaRPr>
        </a:p>
      </dgm:t>
    </dgm:pt>
    <dgm:pt modelId="{71BFA420-14BE-4297-892F-E8C859039321}" type="parTrans" cxnId="{DFD543D4-F2E3-4016-A581-8640A0F921C3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9022151C-5C6B-48A3-8EB9-ABDCA0E7F259}" type="sibTrans" cxnId="{DFD543D4-F2E3-4016-A581-8640A0F921C3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AC67387A-2E62-4FB4-B37C-7F3EF9B2DD5C}">
      <dgm:prSet phldrT="[Text]" custT="1"/>
      <dgm:spPr/>
      <dgm:t>
        <a:bodyPr/>
        <a:lstStyle/>
        <a:p>
          <a:pPr algn="ctr" rtl="1"/>
          <a:r>
            <a:rPr lang="fa-IR" sz="1200" dirty="0">
              <a:cs typeface="B Nazanin" panose="00000400000000000000" pitchFamily="2" charset="-78"/>
            </a:rPr>
            <a:t>یک اتصال برای هر </a:t>
          </a:r>
          <a:r>
            <a:rPr lang="en-US" sz="1200" dirty="0" err="1">
              <a:cs typeface="B Nazanin" panose="00000400000000000000" pitchFamily="2" charset="-78"/>
            </a:rPr>
            <a:t>Gclient</a:t>
          </a:r>
          <a:endParaRPr lang="en-US" sz="1200" dirty="0">
            <a:cs typeface="B Nazanin" panose="00000400000000000000" pitchFamily="2" charset="-78"/>
          </a:endParaRPr>
        </a:p>
      </dgm:t>
    </dgm:pt>
    <dgm:pt modelId="{B795B3B6-B82C-48DD-B350-2C94775894D6}" type="parTrans" cxnId="{A3B13CA0-942A-4247-8529-4AB89D6B07BF}">
      <dgm:prSet/>
      <dgm:spPr/>
      <dgm:t>
        <a:bodyPr/>
        <a:lstStyle/>
        <a:p>
          <a:endParaRPr lang="en-US" sz="2400">
            <a:cs typeface="B Nazanin" panose="00000400000000000000" pitchFamily="2" charset="-78"/>
          </a:endParaRPr>
        </a:p>
      </dgm:t>
    </dgm:pt>
    <dgm:pt modelId="{759363DF-FB69-4951-8A72-CE51228B89DF}" type="sibTrans" cxnId="{A3B13CA0-942A-4247-8529-4AB89D6B07BF}">
      <dgm:prSet/>
      <dgm:spPr/>
      <dgm:t>
        <a:bodyPr/>
        <a:lstStyle/>
        <a:p>
          <a:endParaRPr lang="en-US" sz="2400">
            <a:cs typeface="B Nazanin" panose="00000400000000000000" pitchFamily="2" charset="-78"/>
          </a:endParaRPr>
        </a:p>
      </dgm:t>
    </dgm:pt>
    <dgm:pt modelId="{1415D90D-BC87-4623-A94F-D07CCE295482}">
      <dgm:prSet phldrT="[Text]" custT="1"/>
      <dgm:spPr/>
      <dgm:t>
        <a:bodyPr/>
        <a:lstStyle/>
        <a:p>
          <a:pPr algn="ctr" rtl="1"/>
          <a:r>
            <a:rPr lang="fa-IR" sz="1200" dirty="0">
              <a:cs typeface="B Nazanin" panose="00000400000000000000" pitchFamily="2" charset="-78"/>
            </a:rPr>
            <a:t>آدرس مجازی معین برای هر </a:t>
          </a:r>
          <a:r>
            <a:rPr lang="en-US" sz="1200" dirty="0" err="1">
              <a:cs typeface="B Nazanin" panose="00000400000000000000" pitchFamily="2" charset="-78"/>
            </a:rPr>
            <a:t>GClient</a:t>
          </a:r>
          <a:endParaRPr lang="en-US" sz="1200" dirty="0">
            <a:cs typeface="B Nazanin" panose="00000400000000000000" pitchFamily="2" charset="-78"/>
          </a:endParaRPr>
        </a:p>
      </dgm:t>
    </dgm:pt>
    <dgm:pt modelId="{047EAF04-79F7-49D4-A768-190E08462A84}" type="parTrans" cxnId="{F5C1A0D0-BFE8-4B56-97E7-3AA757062391}">
      <dgm:prSet/>
      <dgm:spPr/>
      <dgm:t>
        <a:bodyPr/>
        <a:lstStyle/>
        <a:p>
          <a:endParaRPr lang="en-US" sz="2400">
            <a:cs typeface="B Nazanin" panose="00000400000000000000" pitchFamily="2" charset="-78"/>
          </a:endParaRPr>
        </a:p>
      </dgm:t>
    </dgm:pt>
    <dgm:pt modelId="{E7C608B1-BDFD-4DEF-99C6-47D3669C5100}" type="sibTrans" cxnId="{F5C1A0D0-BFE8-4B56-97E7-3AA757062391}">
      <dgm:prSet/>
      <dgm:spPr/>
      <dgm:t>
        <a:bodyPr/>
        <a:lstStyle/>
        <a:p>
          <a:endParaRPr lang="en-US" sz="2400">
            <a:cs typeface="B Nazanin" panose="00000400000000000000" pitchFamily="2" charset="-78"/>
          </a:endParaRPr>
        </a:p>
      </dgm:t>
    </dgm:pt>
    <dgm:pt modelId="{1C0EFE46-DC32-422B-98CD-2A6E940D023D}">
      <dgm:prSet phldrT="[Text]" custT="1"/>
      <dgm:spPr/>
      <dgm:t>
        <a:bodyPr/>
        <a:lstStyle/>
        <a:p>
          <a:pPr algn="ctr" rtl="1"/>
          <a:r>
            <a:rPr lang="fa-IR" sz="1400" dirty="0">
              <a:cs typeface="B Nazanin" panose="00000400000000000000" pitchFamily="2" charset="-78"/>
            </a:rPr>
            <a:t>امکان برقراری چند اتصال همزمان برای هر </a:t>
          </a:r>
          <a:r>
            <a:rPr lang="en-US" sz="1400" dirty="0" err="1">
              <a:cs typeface="B Nazanin" panose="00000400000000000000" pitchFamily="2" charset="-78"/>
            </a:rPr>
            <a:t>GClient</a:t>
          </a:r>
          <a:r>
            <a:rPr lang="fa-IR" sz="1400" dirty="0">
              <a:cs typeface="B Nazanin" panose="00000400000000000000" pitchFamily="2" charset="-78"/>
            </a:rPr>
            <a:t> </a:t>
          </a:r>
          <a:endParaRPr lang="en-US" sz="1400" dirty="0">
            <a:cs typeface="B Nazanin" panose="00000400000000000000" pitchFamily="2" charset="-78"/>
          </a:endParaRPr>
        </a:p>
      </dgm:t>
    </dgm:pt>
    <dgm:pt modelId="{BAC57E6A-5F07-4599-8267-00B6080A2B22}" type="sibTrans" cxnId="{7E59918E-6426-42FF-8207-308D686F9B4D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79B5E27E-A528-44DB-AB25-D8C2974FB0D5}" type="parTrans" cxnId="{7E59918E-6426-42FF-8207-308D686F9B4D}">
      <dgm:prSet/>
      <dgm:spPr/>
      <dgm:t>
        <a:bodyPr/>
        <a:lstStyle/>
        <a:p>
          <a:pPr algn="ctr" rtl="1"/>
          <a:endParaRPr lang="en-US" sz="2400">
            <a:cs typeface="B Nazanin" panose="00000400000000000000" pitchFamily="2" charset="-78"/>
          </a:endParaRPr>
        </a:p>
      </dgm:t>
    </dgm:pt>
    <dgm:pt modelId="{C5D9B502-6A18-4552-B774-505F7AE96A38}">
      <dgm:prSet phldrT="[Text]" custT="1"/>
      <dgm:spPr/>
      <dgm:t>
        <a:bodyPr/>
        <a:lstStyle/>
        <a:p>
          <a:pPr algn="ctr" rtl="1"/>
          <a:r>
            <a:rPr lang="fa-IR" sz="1200" dirty="0">
              <a:cs typeface="B Nazanin" panose="00000400000000000000" pitchFamily="2" charset="-78"/>
            </a:rPr>
            <a:t>لزوم ترجمه آدرس برای ارتباطات کاربران</a:t>
          </a:r>
          <a:endParaRPr lang="en-US" sz="1200" dirty="0">
            <a:cs typeface="B Nazanin" panose="00000400000000000000" pitchFamily="2" charset="-78"/>
          </a:endParaRPr>
        </a:p>
      </dgm:t>
    </dgm:pt>
    <dgm:pt modelId="{5884E669-4287-4298-9490-1E9A72B5533A}" type="parTrans" cxnId="{EDBAB294-81B8-4C61-B8DC-70FD05640813}">
      <dgm:prSet/>
      <dgm:spPr/>
    </dgm:pt>
    <dgm:pt modelId="{87A27C1F-36F2-47EA-9168-C75B62977F5D}" type="sibTrans" cxnId="{EDBAB294-81B8-4C61-B8DC-70FD05640813}">
      <dgm:prSet/>
      <dgm:spPr/>
    </dgm:pt>
    <dgm:pt modelId="{173A1EBF-94DE-4679-8219-E5A03DCA5E0E}" type="pres">
      <dgm:prSet presAssocID="{E7C915A2-79E4-461C-91F2-1883440A972B}" presName="Name0" presStyleCnt="0">
        <dgm:presLayoutVars>
          <dgm:dir val="rev"/>
          <dgm:animLvl val="lvl"/>
          <dgm:resizeHandles val="exact"/>
        </dgm:presLayoutVars>
      </dgm:prSet>
      <dgm:spPr/>
    </dgm:pt>
    <dgm:pt modelId="{0E1B5FAC-62D7-419C-A841-513E7C0C64E7}" type="pres">
      <dgm:prSet presAssocID="{DDE1137D-1470-4214-B4E0-D4DB071105B1}" presName="linNode" presStyleCnt="0"/>
      <dgm:spPr/>
    </dgm:pt>
    <dgm:pt modelId="{935B6D64-09BA-4620-9B50-319C5DBECF99}" type="pres">
      <dgm:prSet presAssocID="{DDE1137D-1470-4214-B4E0-D4DB071105B1}" presName="parentText" presStyleLbl="node1" presStyleIdx="0" presStyleCnt="3" custScaleX="84490">
        <dgm:presLayoutVars>
          <dgm:chMax val="1"/>
          <dgm:bulletEnabled val="1"/>
        </dgm:presLayoutVars>
      </dgm:prSet>
      <dgm:spPr/>
    </dgm:pt>
    <dgm:pt modelId="{62A4ADC4-E0BB-4F02-81AC-CBFF716A7362}" type="pres">
      <dgm:prSet presAssocID="{DDE1137D-1470-4214-B4E0-D4DB071105B1}" presName="descendantText" presStyleLbl="alignAccFollowNode1" presStyleIdx="0" presStyleCnt="3">
        <dgm:presLayoutVars>
          <dgm:bulletEnabled val="1"/>
        </dgm:presLayoutVars>
      </dgm:prSet>
      <dgm:spPr/>
    </dgm:pt>
    <dgm:pt modelId="{3AA39C0B-B4F7-47B7-94ED-476B12340F70}" type="pres">
      <dgm:prSet presAssocID="{FFDF4916-3D13-4F68-9F04-89C34FF1EEE6}" presName="sp" presStyleCnt="0"/>
      <dgm:spPr/>
    </dgm:pt>
    <dgm:pt modelId="{5DF197CA-CCC4-4B8A-B48A-E0F906D44C0A}" type="pres">
      <dgm:prSet presAssocID="{CAADF2DA-C29E-4ECD-8965-714E2757FB4C}" presName="linNode" presStyleCnt="0"/>
      <dgm:spPr/>
    </dgm:pt>
    <dgm:pt modelId="{45041CE6-B30C-423B-8AA8-BD866B54BB65}" type="pres">
      <dgm:prSet presAssocID="{CAADF2DA-C29E-4ECD-8965-714E2757FB4C}" presName="parentText" presStyleLbl="node1" presStyleIdx="1" presStyleCnt="3" custScaleX="84490">
        <dgm:presLayoutVars>
          <dgm:chMax val="1"/>
          <dgm:bulletEnabled val="1"/>
        </dgm:presLayoutVars>
      </dgm:prSet>
      <dgm:spPr/>
    </dgm:pt>
    <dgm:pt modelId="{8D22AED3-0AE3-4124-B110-4B16877CBF35}" type="pres">
      <dgm:prSet presAssocID="{CAADF2DA-C29E-4ECD-8965-714E2757FB4C}" presName="descendantText" presStyleLbl="alignAccFollowNode1" presStyleIdx="1" presStyleCnt="3">
        <dgm:presLayoutVars>
          <dgm:bulletEnabled val="1"/>
        </dgm:presLayoutVars>
      </dgm:prSet>
      <dgm:spPr/>
    </dgm:pt>
    <dgm:pt modelId="{95218291-FE75-4321-810C-B3BA1E9889B6}" type="pres">
      <dgm:prSet presAssocID="{3779BBE0-7C4A-4126-BCC3-DF74851749CF}" presName="sp" presStyleCnt="0"/>
      <dgm:spPr/>
    </dgm:pt>
    <dgm:pt modelId="{EB1D8D7A-C7D8-42E5-95AA-1948E7985BE9}" type="pres">
      <dgm:prSet presAssocID="{1CFB16BD-DDDE-484D-8AA2-E1DDD46508EA}" presName="linNode" presStyleCnt="0"/>
      <dgm:spPr/>
    </dgm:pt>
    <dgm:pt modelId="{9D28B08F-42B2-4A01-A5FF-0FA3F5DFDF08}" type="pres">
      <dgm:prSet presAssocID="{1CFB16BD-DDDE-484D-8AA2-E1DDD46508EA}" presName="parentText" presStyleLbl="node1" presStyleIdx="2" presStyleCnt="3" custScaleX="84490">
        <dgm:presLayoutVars>
          <dgm:chMax val="1"/>
          <dgm:bulletEnabled val="1"/>
        </dgm:presLayoutVars>
      </dgm:prSet>
      <dgm:spPr/>
    </dgm:pt>
    <dgm:pt modelId="{ECDFDC89-0CFC-474E-A4E2-769F309C4491}" type="pres">
      <dgm:prSet presAssocID="{1CFB16BD-DDDE-484D-8AA2-E1DDD46508EA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245FF904-E77C-4815-B1F0-5B9EC0067B40}" srcId="{1CFB16BD-DDDE-484D-8AA2-E1DDD46508EA}" destId="{44C6AABA-F82D-4B74-A815-CCE89F3557BC}" srcOrd="0" destOrd="0" parTransId="{4B378D82-EAF6-434D-B768-E8AE0180493A}" sibTransId="{F418C2BF-010B-4143-B034-A8802D9B18D1}"/>
    <dgm:cxn modelId="{6008D311-8A69-4D15-97A5-BB3201C3543B}" type="presOf" srcId="{C5D9B502-6A18-4552-B774-505F7AE96A38}" destId="{62A4ADC4-E0BB-4F02-81AC-CBFF716A7362}" srcOrd="0" destOrd="2" presId="urn:microsoft.com/office/officeart/2005/8/layout/vList5"/>
    <dgm:cxn modelId="{9EB7D213-54AA-40A3-AD3D-745A9B666D37}" type="presOf" srcId="{1415D90D-BC87-4623-A94F-D07CCE295482}" destId="{62A4ADC4-E0BB-4F02-81AC-CBFF716A7362}" srcOrd="0" destOrd="0" presId="urn:microsoft.com/office/officeart/2005/8/layout/vList5"/>
    <dgm:cxn modelId="{01AD4B35-32A8-40A3-B5EB-824D4212AA54}" srcId="{E7C915A2-79E4-461C-91F2-1883440A972B}" destId="{CAADF2DA-C29E-4ECD-8965-714E2757FB4C}" srcOrd="1" destOrd="0" parTransId="{9EBB9B62-1C41-4BC2-91D4-5673D3C7689A}" sibTransId="{3779BBE0-7C4A-4126-BCC3-DF74851749CF}"/>
    <dgm:cxn modelId="{3EDB7D39-4A11-4D49-BAA6-0E15C351ECC4}" type="presOf" srcId="{AC67387A-2E62-4FB4-B37C-7F3EF9B2DD5C}" destId="{62A4ADC4-E0BB-4F02-81AC-CBFF716A7362}" srcOrd="0" destOrd="1" presId="urn:microsoft.com/office/officeart/2005/8/layout/vList5"/>
    <dgm:cxn modelId="{547A213C-142F-40CD-8BBD-4E2A07B71E39}" type="presOf" srcId="{CAADF2DA-C29E-4ECD-8965-714E2757FB4C}" destId="{45041CE6-B30C-423B-8AA8-BD866B54BB65}" srcOrd="0" destOrd="0" presId="urn:microsoft.com/office/officeart/2005/8/layout/vList5"/>
    <dgm:cxn modelId="{2E2D3F3F-EB3B-43E0-A15C-15F27D043EAC}" type="presOf" srcId="{977A84B7-1C5A-4703-B97D-F1236BDE9CB0}" destId="{8D22AED3-0AE3-4124-B110-4B16877CBF35}" srcOrd="0" destOrd="0" presId="urn:microsoft.com/office/officeart/2005/8/layout/vList5"/>
    <dgm:cxn modelId="{50B7F75E-3195-464C-AE2B-1006D8D9DFE5}" srcId="{E7C915A2-79E4-461C-91F2-1883440A972B}" destId="{1CFB16BD-DDDE-484D-8AA2-E1DDD46508EA}" srcOrd="2" destOrd="0" parTransId="{8FAA42F9-739B-4B21-B8D8-572770325704}" sibTransId="{3CE32BBB-2B0D-4471-8719-36D91BB7F7C4}"/>
    <dgm:cxn modelId="{1BDB6164-5417-4457-8FB1-EC995B49ED11}" srcId="{CAADF2DA-C29E-4ECD-8965-714E2757FB4C}" destId="{977A84B7-1C5A-4703-B97D-F1236BDE9CB0}" srcOrd="0" destOrd="0" parTransId="{F9E5F632-2B19-4E4E-A783-F6149675A10E}" sibTransId="{3C741390-A4E1-41AA-865D-8ADBC4942A0A}"/>
    <dgm:cxn modelId="{ACDF6D46-3A02-411F-87E0-B0DD6003DFD0}" srcId="{E7C915A2-79E4-461C-91F2-1883440A972B}" destId="{DDE1137D-1470-4214-B4E0-D4DB071105B1}" srcOrd="0" destOrd="0" parTransId="{A6EB6F14-0FBE-47E7-A90A-C4110DA5EFCA}" sibTransId="{FFDF4916-3D13-4F68-9F04-89C34FF1EEE6}"/>
    <dgm:cxn modelId="{0DF7A46D-95BB-4344-ACD2-DF180B710650}" type="presOf" srcId="{91ACCEAA-1FDD-4374-A400-52C48CEDE45C}" destId="{ECDFDC89-0CFC-474E-A4E2-769F309C4491}" srcOrd="0" destOrd="1" presId="urn:microsoft.com/office/officeart/2005/8/layout/vList5"/>
    <dgm:cxn modelId="{842A514F-8713-468F-A869-6C4F435D6C3F}" type="presOf" srcId="{1C0EFE46-DC32-422B-98CD-2A6E940D023D}" destId="{8D22AED3-0AE3-4124-B110-4B16877CBF35}" srcOrd="0" destOrd="1" presId="urn:microsoft.com/office/officeart/2005/8/layout/vList5"/>
    <dgm:cxn modelId="{AAB1A755-AB9D-4993-905A-4A35AC1616F2}" type="presOf" srcId="{1CFB16BD-DDDE-484D-8AA2-E1DDD46508EA}" destId="{9D28B08F-42B2-4A01-A5FF-0FA3F5DFDF08}" srcOrd="0" destOrd="0" presId="urn:microsoft.com/office/officeart/2005/8/layout/vList5"/>
    <dgm:cxn modelId="{7E59918E-6426-42FF-8207-308D686F9B4D}" srcId="{CAADF2DA-C29E-4ECD-8965-714E2757FB4C}" destId="{1C0EFE46-DC32-422B-98CD-2A6E940D023D}" srcOrd="1" destOrd="0" parTransId="{79B5E27E-A528-44DB-AB25-D8C2974FB0D5}" sibTransId="{BAC57E6A-5F07-4599-8267-00B6080A2B22}"/>
    <dgm:cxn modelId="{7FC15493-91EA-45B4-BB1E-9E904F4D4C90}" type="presOf" srcId="{E7C915A2-79E4-461C-91F2-1883440A972B}" destId="{173A1EBF-94DE-4679-8219-E5A03DCA5E0E}" srcOrd="0" destOrd="0" presId="urn:microsoft.com/office/officeart/2005/8/layout/vList5"/>
    <dgm:cxn modelId="{EDBAB294-81B8-4C61-B8DC-70FD05640813}" srcId="{DDE1137D-1470-4214-B4E0-D4DB071105B1}" destId="{C5D9B502-6A18-4552-B774-505F7AE96A38}" srcOrd="2" destOrd="0" parTransId="{5884E669-4287-4298-9490-1E9A72B5533A}" sibTransId="{87A27C1F-36F2-47EA-9168-C75B62977F5D}"/>
    <dgm:cxn modelId="{A3B13CA0-942A-4247-8529-4AB89D6B07BF}" srcId="{DDE1137D-1470-4214-B4E0-D4DB071105B1}" destId="{AC67387A-2E62-4FB4-B37C-7F3EF9B2DD5C}" srcOrd="1" destOrd="0" parTransId="{B795B3B6-B82C-48DD-B350-2C94775894D6}" sibTransId="{759363DF-FB69-4951-8A72-CE51228B89DF}"/>
    <dgm:cxn modelId="{181742A4-1EB8-40DB-8B6B-9C0454BA4266}" type="presOf" srcId="{DDE1137D-1470-4214-B4E0-D4DB071105B1}" destId="{935B6D64-09BA-4620-9B50-319C5DBECF99}" srcOrd="0" destOrd="0" presId="urn:microsoft.com/office/officeart/2005/8/layout/vList5"/>
    <dgm:cxn modelId="{37308DB6-ECD4-4381-AEAF-2D3B66022D03}" type="presOf" srcId="{44C6AABA-F82D-4B74-A815-CCE89F3557BC}" destId="{ECDFDC89-0CFC-474E-A4E2-769F309C4491}" srcOrd="0" destOrd="0" presId="urn:microsoft.com/office/officeart/2005/8/layout/vList5"/>
    <dgm:cxn modelId="{F5C1A0D0-BFE8-4B56-97E7-3AA757062391}" srcId="{DDE1137D-1470-4214-B4E0-D4DB071105B1}" destId="{1415D90D-BC87-4623-A94F-D07CCE295482}" srcOrd="0" destOrd="0" parTransId="{047EAF04-79F7-49D4-A768-190E08462A84}" sibTransId="{E7C608B1-BDFD-4DEF-99C6-47D3669C5100}"/>
    <dgm:cxn modelId="{DFD543D4-F2E3-4016-A581-8640A0F921C3}" srcId="{1CFB16BD-DDDE-484D-8AA2-E1DDD46508EA}" destId="{91ACCEAA-1FDD-4374-A400-52C48CEDE45C}" srcOrd="1" destOrd="0" parTransId="{71BFA420-14BE-4297-892F-E8C859039321}" sibTransId="{9022151C-5C6B-48A3-8EB9-ABDCA0E7F259}"/>
    <dgm:cxn modelId="{3C012E75-EB00-4FF6-91BD-C79802C55E86}" type="presParOf" srcId="{173A1EBF-94DE-4679-8219-E5A03DCA5E0E}" destId="{0E1B5FAC-62D7-419C-A841-513E7C0C64E7}" srcOrd="0" destOrd="0" presId="urn:microsoft.com/office/officeart/2005/8/layout/vList5"/>
    <dgm:cxn modelId="{7C31970E-18D9-46A4-A711-81875559D102}" type="presParOf" srcId="{0E1B5FAC-62D7-419C-A841-513E7C0C64E7}" destId="{935B6D64-09BA-4620-9B50-319C5DBECF99}" srcOrd="0" destOrd="0" presId="urn:microsoft.com/office/officeart/2005/8/layout/vList5"/>
    <dgm:cxn modelId="{BAABFDFE-42ED-4C02-A85C-8F57322613ED}" type="presParOf" srcId="{0E1B5FAC-62D7-419C-A841-513E7C0C64E7}" destId="{62A4ADC4-E0BB-4F02-81AC-CBFF716A7362}" srcOrd="1" destOrd="0" presId="urn:microsoft.com/office/officeart/2005/8/layout/vList5"/>
    <dgm:cxn modelId="{93593872-3064-4362-9C69-763E510B585B}" type="presParOf" srcId="{173A1EBF-94DE-4679-8219-E5A03DCA5E0E}" destId="{3AA39C0B-B4F7-47B7-94ED-476B12340F70}" srcOrd="1" destOrd="0" presId="urn:microsoft.com/office/officeart/2005/8/layout/vList5"/>
    <dgm:cxn modelId="{D7E355AD-EF60-4722-8A5A-E334A9353E4F}" type="presParOf" srcId="{173A1EBF-94DE-4679-8219-E5A03DCA5E0E}" destId="{5DF197CA-CCC4-4B8A-B48A-E0F906D44C0A}" srcOrd="2" destOrd="0" presId="urn:microsoft.com/office/officeart/2005/8/layout/vList5"/>
    <dgm:cxn modelId="{3466BAB0-DC94-43F2-B3D5-B9A597A61CCD}" type="presParOf" srcId="{5DF197CA-CCC4-4B8A-B48A-E0F906D44C0A}" destId="{45041CE6-B30C-423B-8AA8-BD866B54BB65}" srcOrd="0" destOrd="0" presId="urn:microsoft.com/office/officeart/2005/8/layout/vList5"/>
    <dgm:cxn modelId="{20F4B715-0A49-44AB-BE42-71DA8657B28A}" type="presParOf" srcId="{5DF197CA-CCC4-4B8A-B48A-E0F906D44C0A}" destId="{8D22AED3-0AE3-4124-B110-4B16877CBF35}" srcOrd="1" destOrd="0" presId="urn:microsoft.com/office/officeart/2005/8/layout/vList5"/>
    <dgm:cxn modelId="{D920BB24-FF68-4FB5-A6E8-482EC0D5A29E}" type="presParOf" srcId="{173A1EBF-94DE-4679-8219-E5A03DCA5E0E}" destId="{95218291-FE75-4321-810C-B3BA1E9889B6}" srcOrd="3" destOrd="0" presId="urn:microsoft.com/office/officeart/2005/8/layout/vList5"/>
    <dgm:cxn modelId="{3CCABE8C-BB6F-400E-8AA4-EAE90335205A}" type="presParOf" srcId="{173A1EBF-94DE-4679-8219-E5A03DCA5E0E}" destId="{EB1D8D7A-C7D8-42E5-95AA-1948E7985BE9}" srcOrd="4" destOrd="0" presId="urn:microsoft.com/office/officeart/2005/8/layout/vList5"/>
    <dgm:cxn modelId="{040D7F58-E09B-441E-8B4F-E0BD34F0E37F}" type="presParOf" srcId="{EB1D8D7A-C7D8-42E5-95AA-1948E7985BE9}" destId="{9D28B08F-42B2-4A01-A5FF-0FA3F5DFDF08}" srcOrd="0" destOrd="0" presId="urn:microsoft.com/office/officeart/2005/8/layout/vList5"/>
    <dgm:cxn modelId="{C4070E94-059B-4C9C-9E0A-6EFB75CC4CB4}" type="presParOf" srcId="{EB1D8D7A-C7D8-42E5-95AA-1948E7985BE9}" destId="{ECDFDC89-0CFC-474E-A4E2-769F309C44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15EDC7-E9F4-4398-A0C6-32D76C6A4D8F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C9C0CD2-97F9-4594-A964-9F3EB3970F45}">
      <dgm:prSet phldrT="[Text]"/>
      <dgm:spPr/>
      <dgm:t>
        <a:bodyPr/>
        <a:lstStyle/>
        <a:p>
          <a:r>
            <a:rPr lang="fa-IR" dirty="0">
              <a:cs typeface="B Nazanin" panose="00000400000000000000" pitchFamily="2" charset="-78"/>
            </a:rPr>
            <a:t>قرار دادن توکن در سخت افزار</a:t>
          </a:r>
          <a:endParaRPr lang="en-US" dirty="0">
            <a:cs typeface="B Nazanin" panose="00000400000000000000" pitchFamily="2" charset="-78"/>
          </a:endParaRPr>
        </a:p>
      </dgm:t>
    </dgm:pt>
    <dgm:pt modelId="{B3507797-E1DB-4BBA-ADA1-092EB7A0F07A}" type="parTrans" cxnId="{3F796CCC-CFB0-43CC-A6D1-B3F2483EA7E8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C6747BF7-7E86-47B7-906D-1495B2F498A1}" type="sibTrans" cxnId="{3F796CCC-CFB0-43CC-A6D1-B3F2483EA7E8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9C2901F6-EC04-474A-BBC5-7C155C49F541}">
      <dgm:prSet/>
      <dgm:spPr/>
      <dgm:t>
        <a:bodyPr/>
        <a:lstStyle/>
        <a:p>
          <a:r>
            <a:rPr lang="fa-IR">
              <a:cs typeface="B Nazanin" panose="00000400000000000000" pitchFamily="2" charset="-78"/>
            </a:rPr>
            <a:t>استقرار سخت افزار در شبکه</a:t>
          </a:r>
          <a:endParaRPr lang="fa-IR" dirty="0">
            <a:cs typeface="B Nazanin" panose="00000400000000000000" pitchFamily="2" charset="-78"/>
          </a:endParaRPr>
        </a:p>
      </dgm:t>
    </dgm:pt>
    <dgm:pt modelId="{ED1764F4-704D-4C1B-9AB6-B7CC68F9D679}" type="parTrans" cxnId="{595DC2E0-C00F-4BEB-9B8F-0C934E792D1A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E16D5879-56E5-4781-9BA8-D838AB96ECE9}" type="sibTrans" cxnId="{595DC2E0-C00F-4BEB-9B8F-0C934E792D1A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9D4C3C3C-C77A-4AE4-8D2B-78B18EFA9EA7}">
      <dgm:prSet/>
      <dgm:spPr/>
      <dgm:t>
        <a:bodyPr/>
        <a:lstStyle/>
        <a:p>
          <a:r>
            <a:rPr lang="fa-IR">
              <a:cs typeface="B Nazanin" panose="00000400000000000000" pitchFamily="2" charset="-78"/>
            </a:rPr>
            <a:t>کنترل اتصالات</a:t>
          </a:r>
          <a:endParaRPr lang="fa-IR" dirty="0">
            <a:cs typeface="B Nazanin" panose="00000400000000000000" pitchFamily="2" charset="-78"/>
          </a:endParaRPr>
        </a:p>
      </dgm:t>
    </dgm:pt>
    <dgm:pt modelId="{F3371EF8-77B6-4711-B4B2-4C997AA52CA4}" type="parTrans" cxnId="{56751C53-032A-46CC-8CFB-EB4DB05FFC52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767BC911-EF6D-468C-9890-93F34657D5C9}" type="sibTrans" cxnId="{56751C53-032A-46CC-8CFB-EB4DB05FFC52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4B727A10-5C3B-41B2-A172-80DC48FFD3D2}">
      <dgm:prSet/>
      <dgm:spPr/>
      <dgm:t>
        <a:bodyPr/>
        <a:lstStyle/>
        <a:p>
          <a:r>
            <a:rPr lang="fa-IR" dirty="0">
              <a:cs typeface="B Nazanin" panose="00000400000000000000" pitchFamily="2" charset="-78"/>
            </a:rPr>
            <a:t>کنترل برقراری ارتباط سخت افزار با سرور در برنامه مدیر</a:t>
          </a:r>
        </a:p>
      </dgm:t>
    </dgm:pt>
    <dgm:pt modelId="{FA4DD044-AC1A-4765-AAA2-DFA1F0E15830}" type="parTrans" cxnId="{96B47BF1-2E43-406B-9B69-6548BEE88134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E6A43B46-3B71-4A31-B9FF-B1275882612A}" type="sibTrans" cxnId="{96B47BF1-2E43-406B-9B69-6548BEE88134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62C50A1A-FDAA-4779-8905-26AEF525BE37}" type="pres">
      <dgm:prSet presAssocID="{7015EDC7-E9F4-4398-A0C6-32D76C6A4D8F}" presName="Name0" presStyleCnt="0">
        <dgm:presLayoutVars>
          <dgm:dir/>
          <dgm:animLvl val="lvl"/>
          <dgm:resizeHandles val="exact"/>
        </dgm:presLayoutVars>
      </dgm:prSet>
      <dgm:spPr/>
    </dgm:pt>
    <dgm:pt modelId="{260B5515-E6CE-48C9-9F32-3FD790F98D8A}" type="pres">
      <dgm:prSet presAssocID="{4B727A10-5C3B-41B2-A172-80DC48FFD3D2}" presName="boxAndChildren" presStyleCnt="0"/>
      <dgm:spPr/>
    </dgm:pt>
    <dgm:pt modelId="{523B1E55-7F7C-46E1-B490-4902313A8426}" type="pres">
      <dgm:prSet presAssocID="{4B727A10-5C3B-41B2-A172-80DC48FFD3D2}" presName="parentTextBox" presStyleLbl="node1" presStyleIdx="0" presStyleCnt="4"/>
      <dgm:spPr/>
    </dgm:pt>
    <dgm:pt modelId="{C0B106E1-FAA8-45FD-BCDC-18243D2DB654}" type="pres">
      <dgm:prSet presAssocID="{767BC911-EF6D-468C-9890-93F34657D5C9}" presName="sp" presStyleCnt="0"/>
      <dgm:spPr/>
    </dgm:pt>
    <dgm:pt modelId="{D517A264-4E18-46F8-A9BF-F5B233C7F66F}" type="pres">
      <dgm:prSet presAssocID="{9D4C3C3C-C77A-4AE4-8D2B-78B18EFA9EA7}" presName="arrowAndChildren" presStyleCnt="0"/>
      <dgm:spPr/>
    </dgm:pt>
    <dgm:pt modelId="{BA089C15-704F-4D75-BFD6-8092B217FCA9}" type="pres">
      <dgm:prSet presAssocID="{9D4C3C3C-C77A-4AE4-8D2B-78B18EFA9EA7}" presName="parentTextArrow" presStyleLbl="node1" presStyleIdx="1" presStyleCnt="4"/>
      <dgm:spPr/>
    </dgm:pt>
    <dgm:pt modelId="{E6A2A399-F331-46F7-924D-74ED226334E2}" type="pres">
      <dgm:prSet presAssocID="{E16D5879-56E5-4781-9BA8-D838AB96ECE9}" presName="sp" presStyleCnt="0"/>
      <dgm:spPr/>
    </dgm:pt>
    <dgm:pt modelId="{2AD88F11-ABA4-4004-87C1-89FE05917A86}" type="pres">
      <dgm:prSet presAssocID="{9C2901F6-EC04-474A-BBC5-7C155C49F541}" presName="arrowAndChildren" presStyleCnt="0"/>
      <dgm:spPr/>
    </dgm:pt>
    <dgm:pt modelId="{6AA54E80-3392-4E07-8647-514E173EBB63}" type="pres">
      <dgm:prSet presAssocID="{9C2901F6-EC04-474A-BBC5-7C155C49F541}" presName="parentTextArrow" presStyleLbl="node1" presStyleIdx="2" presStyleCnt="4"/>
      <dgm:spPr/>
    </dgm:pt>
    <dgm:pt modelId="{6DD6D952-3355-46BC-A1FB-00222F2532E0}" type="pres">
      <dgm:prSet presAssocID="{C6747BF7-7E86-47B7-906D-1495B2F498A1}" presName="sp" presStyleCnt="0"/>
      <dgm:spPr/>
    </dgm:pt>
    <dgm:pt modelId="{AD38E112-25C1-43E5-9E87-1B5D9E7D6D17}" type="pres">
      <dgm:prSet presAssocID="{6C9C0CD2-97F9-4594-A964-9F3EB3970F45}" presName="arrowAndChildren" presStyleCnt="0"/>
      <dgm:spPr/>
    </dgm:pt>
    <dgm:pt modelId="{3DBDD37E-268C-474B-A8FD-4B3817E8F305}" type="pres">
      <dgm:prSet presAssocID="{6C9C0CD2-97F9-4594-A964-9F3EB3970F45}" presName="parentTextArrow" presStyleLbl="node1" presStyleIdx="3" presStyleCnt="4"/>
      <dgm:spPr/>
    </dgm:pt>
  </dgm:ptLst>
  <dgm:cxnLst>
    <dgm:cxn modelId="{56751C53-032A-46CC-8CFB-EB4DB05FFC52}" srcId="{7015EDC7-E9F4-4398-A0C6-32D76C6A4D8F}" destId="{9D4C3C3C-C77A-4AE4-8D2B-78B18EFA9EA7}" srcOrd="2" destOrd="0" parTransId="{F3371EF8-77B6-4711-B4B2-4C997AA52CA4}" sibTransId="{767BC911-EF6D-468C-9890-93F34657D5C9}"/>
    <dgm:cxn modelId="{71A27081-8A1C-4065-8D0D-F813FE97207A}" type="presOf" srcId="{7015EDC7-E9F4-4398-A0C6-32D76C6A4D8F}" destId="{62C50A1A-FDAA-4779-8905-26AEF525BE37}" srcOrd="0" destOrd="0" presId="urn:microsoft.com/office/officeart/2005/8/layout/process4"/>
    <dgm:cxn modelId="{39FB9D9D-4141-40E2-8040-2556053C1F00}" type="presOf" srcId="{4B727A10-5C3B-41B2-A172-80DC48FFD3D2}" destId="{523B1E55-7F7C-46E1-B490-4902313A8426}" srcOrd="0" destOrd="0" presId="urn:microsoft.com/office/officeart/2005/8/layout/process4"/>
    <dgm:cxn modelId="{15ACA1B0-5D33-4CB8-834A-782F07C13AE7}" type="presOf" srcId="{9D4C3C3C-C77A-4AE4-8D2B-78B18EFA9EA7}" destId="{BA089C15-704F-4D75-BFD6-8092B217FCA9}" srcOrd="0" destOrd="0" presId="urn:microsoft.com/office/officeart/2005/8/layout/process4"/>
    <dgm:cxn modelId="{3D450CC8-A7B5-4D6C-B5D2-8885A7BA965A}" type="presOf" srcId="{6C9C0CD2-97F9-4594-A964-9F3EB3970F45}" destId="{3DBDD37E-268C-474B-A8FD-4B3817E8F305}" srcOrd="0" destOrd="0" presId="urn:microsoft.com/office/officeart/2005/8/layout/process4"/>
    <dgm:cxn modelId="{3F796CCC-CFB0-43CC-A6D1-B3F2483EA7E8}" srcId="{7015EDC7-E9F4-4398-A0C6-32D76C6A4D8F}" destId="{6C9C0CD2-97F9-4594-A964-9F3EB3970F45}" srcOrd="0" destOrd="0" parTransId="{B3507797-E1DB-4BBA-ADA1-092EB7A0F07A}" sibTransId="{C6747BF7-7E86-47B7-906D-1495B2F498A1}"/>
    <dgm:cxn modelId="{EEEF6CD2-1367-4EEE-8E73-A1682CC942AE}" type="presOf" srcId="{9C2901F6-EC04-474A-BBC5-7C155C49F541}" destId="{6AA54E80-3392-4E07-8647-514E173EBB63}" srcOrd="0" destOrd="0" presId="urn:microsoft.com/office/officeart/2005/8/layout/process4"/>
    <dgm:cxn modelId="{595DC2E0-C00F-4BEB-9B8F-0C934E792D1A}" srcId="{7015EDC7-E9F4-4398-A0C6-32D76C6A4D8F}" destId="{9C2901F6-EC04-474A-BBC5-7C155C49F541}" srcOrd="1" destOrd="0" parTransId="{ED1764F4-704D-4C1B-9AB6-B7CC68F9D679}" sibTransId="{E16D5879-56E5-4781-9BA8-D838AB96ECE9}"/>
    <dgm:cxn modelId="{96B47BF1-2E43-406B-9B69-6548BEE88134}" srcId="{7015EDC7-E9F4-4398-A0C6-32D76C6A4D8F}" destId="{4B727A10-5C3B-41B2-A172-80DC48FFD3D2}" srcOrd="3" destOrd="0" parTransId="{FA4DD044-AC1A-4765-AAA2-DFA1F0E15830}" sibTransId="{E6A43B46-3B71-4A31-B9FF-B1275882612A}"/>
    <dgm:cxn modelId="{44278E1A-C167-47B5-9A05-A3F944F928B4}" type="presParOf" srcId="{62C50A1A-FDAA-4779-8905-26AEF525BE37}" destId="{260B5515-E6CE-48C9-9F32-3FD790F98D8A}" srcOrd="0" destOrd="0" presId="urn:microsoft.com/office/officeart/2005/8/layout/process4"/>
    <dgm:cxn modelId="{F4A443AF-A1E1-4E7C-AB68-1FC526ACD175}" type="presParOf" srcId="{260B5515-E6CE-48C9-9F32-3FD790F98D8A}" destId="{523B1E55-7F7C-46E1-B490-4902313A8426}" srcOrd="0" destOrd="0" presId="urn:microsoft.com/office/officeart/2005/8/layout/process4"/>
    <dgm:cxn modelId="{7E4E724E-4FE4-4A71-ABD7-6A020D1FFE6A}" type="presParOf" srcId="{62C50A1A-FDAA-4779-8905-26AEF525BE37}" destId="{C0B106E1-FAA8-45FD-BCDC-18243D2DB654}" srcOrd="1" destOrd="0" presId="urn:microsoft.com/office/officeart/2005/8/layout/process4"/>
    <dgm:cxn modelId="{3201DC63-D950-436B-B87B-03D7864ECF84}" type="presParOf" srcId="{62C50A1A-FDAA-4779-8905-26AEF525BE37}" destId="{D517A264-4E18-46F8-A9BF-F5B233C7F66F}" srcOrd="2" destOrd="0" presId="urn:microsoft.com/office/officeart/2005/8/layout/process4"/>
    <dgm:cxn modelId="{FACE5919-2194-4E7E-A8DB-9CBC0C6B3E6F}" type="presParOf" srcId="{D517A264-4E18-46F8-A9BF-F5B233C7F66F}" destId="{BA089C15-704F-4D75-BFD6-8092B217FCA9}" srcOrd="0" destOrd="0" presId="urn:microsoft.com/office/officeart/2005/8/layout/process4"/>
    <dgm:cxn modelId="{B29AF93F-89EF-4A22-AE59-38A0B0A4ECD4}" type="presParOf" srcId="{62C50A1A-FDAA-4779-8905-26AEF525BE37}" destId="{E6A2A399-F331-46F7-924D-74ED226334E2}" srcOrd="3" destOrd="0" presId="urn:microsoft.com/office/officeart/2005/8/layout/process4"/>
    <dgm:cxn modelId="{ECFB8CC4-50D6-43EC-B4D4-BCC06F18CC6F}" type="presParOf" srcId="{62C50A1A-FDAA-4779-8905-26AEF525BE37}" destId="{2AD88F11-ABA4-4004-87C1-89FE05917A86}" srcOrd="4" destOrd="0" presId="urn:microsoft.com/office/officeart/2005/8/layout/process4"/>
    <dgm:cxn modelId="{5CD00E24-9E2B-41B3-B20D-D44B1C659D85}" type="presParOf" srcId="{2AD88F11-ABA4-4004-87C1-89FE05917A86}" destId="{6AA54E80-3392-4E07-8647-514E173EBB63}" srcOrd="0" destOrd="0" presId="urn:microsoft.com/office/officeart/2005/8/layout/process4"/>
    <dgm:cxn modelId="{116C1624-7508-4BCA-9146-B33E95C85D77}" type="presParOf" srcId="{62C50A1A-FDAA-4779-8905-26AEF525BE37}" destId="{6DD6D952-3355-46BC-A1FB-00222F2532E0}" srcOrd="5" destOrd="0" presId="urn:microsoft.com/office/officeart/2005/8/layout/process4"/>
    <dgm:cxn modelId="{BDD5BD68-A2CB-4F9F-B47A-18BF4B3B6D94}" type="presParOf" srcId="{62C50A1A-FDAA-4779-8905-26AEF525BE37}" destId="{AD38E112-25C1-43E5-9E87-1B5D9E7D6D17}" srcOrd="6" destOrd="0" presId="urn:microsoft.com/office/officeart/2005/8/layout/process4"/>
    <dgm:cxn modelId="{E2497893-1ED1-4C1D-8DC4-3D0FD03EFDA2}" type="presParOf" srcId="{AD38E112-25C1-43E5-9E87-1B5D9E7D6D17}" destId="{3DBDD37E-268C-474B-A8FD-4B3817E8F30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A4ADC4-E0BB-4F02-81AC-CBFF716A7362}">
      <dsp:nvSpPr>
        <dsp:cNvPr id="0" name=""/>
        <dsp:cNvSpPr/>
      </dsp:nvSpPr>
      <dsp:spPr>
        <a:xfrm rot="16200000">
          <a:off x="1999628" y="-1742831"/>
          <a:ext cx="576833" cy="42088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ctr" defTabSz="533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a-IR" sz="1200" kern="1200" dirty="0">
              <a:cs typeface="B Nazanin" panose="00000400000000000000" pitchFamily="2" charset="-78"/>
            </a:rPr>
            <a:t>آدرس مجازی معین برای هر </a:t>
          </a:r>
          <a:r>
            <a:rPr lang="en-US" sz="1200" kern="1200" dirty="0" err="1">
              <a:cs typeface="B Nazanin" panose="00000400000000000000" pitchFamily="2" charset="-78"/>
            </a:rPr>
            <a:t>GClient</a:t>
          </a:r>
          <a:endParaRPr lang="en-US" sz="1200" kern="1200" dirty="0">
            <a:cs typeface="B Nazanin" panose="00000400000000000000" pitchFamily="2" charset="-78"/>
          </a:endParaRPr>
        </a:p>
        <a:p>
          <a:pPr marL="114300" lvl="1" indent="-114300" algn="ctr" defTabSz="533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a-IR" sz="1200" kern="1200" dirty="0">
              <a:cs typeface="B Nazanin" panose="00000400000000000000" pitchFamily="2" charset="-78"/>
            </a:rPr>
            <a:t>یک اتصال برای هر </a:t>
          </a:r>
          <a:r>
            <a:rPr lang="en-US" sz="1200" kern="1200" dirty="0" err="1">
              <a:cs typeface="B Nazanin" panose="00000400000000000000" pitchFamily="2" charset="-78"/>
            </a:rPr>
            <a:t>Gclient</a:t>
          </a:r>
          <a:endParaRPr lang="en-US" sz="1200" kern="1200" dirty="0">
            <a:cs typeface="B Nazanin" panose="00000400000000000000" pitchFamily="2" charset="-78"/>
          </a:endParaRPr>
        </a:p>
        <a:p>
          <a:pPr marL="114300" lvl="1" indent="-114300" algn="ctr" defTabSz="533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a-IR" sz="1200" kern="1200" dirty="0">
              <a:cs typeface="B Nazanin" panose="00000400000000000000" pitchFamily="2" charset="-78"/>
            </a:rPr>
            <a:t>لزوم ترجمه آدرس برای ارتباطات کاربران</a:t>
          </a:r>
          <a:endParaRPr lang="en-US" sz="1200" kern="1200" dirty="0">
            <a:cs typeface="B Nazanin" panose="00000400000000000000" pitchFamily="2" charset="-78"/>
          </a:endParaRPr>
        </a:p>
      </dsp:txBody>
      <dsp:txXfrm rot="5400000">
        <a:off x="211759" y="101356"/>
        <a:ext cx="4180731" cy="520515"/>
      </dsp:txXfrm>
    </dsp:sp>
    <dsp:sp modelId="{935B6D64-09BA-4620-9B50-319C5DBECF99}">
      <dsp:nvSpPr>
        <dsp:cNvPr id="0" name=""/>
        <dsp:cNvSpPr/>
      </dsp:nvSpPr>
      <dsp:spPr>
        <a:xfrm>
          <a:off x="4392490" y="1092"/>
          <a:ext cx="2000301" cy="7210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cs typeface="B Nazanin" panose="00000400000000000000" pitchFamily="2" charset="-78"/>
            </a:rPr>
            <a:t>specific</a:t>
          </a:r>
        </a:p>
      </dsp:txBody>
      <dsp:txXfrm>
        <a:off x="4427688" y="36290"/>
        <a:ext cx="1929905" cy="650645"/>
      </dsp:txXfrm>
    </dsp:sp>
    <dsp:sp modelId="{8D22AED3-0AE3-4124-B110-4B16877CBF35}">
      <dsp:nvSpPr>
        <dsp:cNvPr id="0" name=""/>
        <dsp:cNvSpPr/>
      </dsp:nvSpPr>
      <dsp:spPr>
        <a:xfrm rot="16200000">
          <a:off x="1999628" y="-985737"/>
          <a:ext cx="576833" cy="42088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a-IR" sz="1400" kern="1200" dirty="0">
              <a:cs typeface="B Nazanin" panose="00000400000000000000" pitchFamily="2" charset="-78"/>
            </a:rPr>
            <a:t>تخصیص برخط آدرس مجازی به </a:t>
          </a:r>
          <a:r>
            <a:rPr lang="en-US" sz="1400" kern="1200" dirty="0" err="1">
              <a:cs typeface="B Nazanin" panose="00000400000000000000" pitchFamily="2" charset="-78"/>
            </a:rPr>
            <a:t>GClient</a:t>
          </a:r>
          <a:r>
            <a:rPr lang="fa-IR" sz="1400" kern="1200" dirty="0">
              <a:cs typeface="B Nazanin" panose="00000400000000000000" pitchFamily="2" charset="-78"/>
            </a:rPr>
            <a:t> در هنگام اتصال</a:t>
          </a:r>
          <a:endParaRPr lang="en-US" sz="1400" kern="1200" dirty="0">
            <a:cs typeface="B Nazanin" panose="00000400000000000000" pitchFamily="2" charset="-78"/>
          </a:endParaRPr>
        </a:p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a-IR" sz="1400" kern="1200" dirty="0">
              <a:cs typeface="B Nazanin" panose="00000400000000000000" pitchFamily="2" charset="-78"/>
            </a:rPr>
            <a:t>امکان برقراری چند اتصال همزمان برای هر </a:t>
          </a:r>
          <a:r>
            <a:rPr lang="en-US" sz="1400" kern="1200" dirty="0" err="1">
              <a:cs typeface="B Nazanin" panose="00000400000000000000" pitchFamily="2" charset="-78"/>
            </a:rPr>
            <a:t>GClient</a:t>
          </a:r>
          <a:r>
            <a:rPr lang="fa-IR" sz="1400" kern="1200" dirty="0">
              <a:cs typeface="B Nazanin" panose="00000400000000000000" pitchFamily="2" charset="-78"/>
            </a:rPr>
            <a:t> </a:t>
          </a:r>
          <a:endParaRPr lang="en-US" sz="1400" kern="1200" dirty="0">
            <a:cs typeface="B Nazanin" panose="00000400000000000000" pitchFamily="2" charset="-78"/>
          </a:endParaRPr>
        </a:p>
      </dsp:txBody>
      <dsp:txXfrm rot="5400000">
        <a:off x="211759" y="858450"/>
        <a:ext cx="4180731" cy="520515"/>
      </dsp:txXfrm>
    </dsp:sp>
    <dsp:sp modelId="{45041CE6-B30C-423B-8AA8-BD866B54BB65}">
      <dsp:nvSpPr>
        <dsp:cNvPr id="0" name=""/>
        <dsp:cNvSpPr/>
      </dsp:nvSpPr>
      <dsp:spPr>
        <a:xfrm>
          <a:off x="4392490" y="758186"/>
          <a:ext cx="2000301" cy="7210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cs typeface="B Nazanin" panose="00000400000000000000" pitchFamily="2" charset="-78"/>
            </a:rPr>
            <a:t>anonymous</a:t>
          </a:r>
        </a:p>
      </dsp:txBody>
      <dsp:txXfrm>
        <a:off x="4427688" y="793384"/>
        <a:ext cx="1929905" cy="650645"/>
      </dsp:txXfrm>
    </dsp:sp>
    <dsp:sp modelId="{ECDFDC89-0CFC-474E-A4E2-769F309C4491}">
      <dsp:nvSpPr>
        <dsp:cNvPr id="0" name=""/>
        <dsp:cNvSpPr/>
      </dsp:nvSpPr>
      <dsp:spPr>
        <a:xfrm rot="16200000">
          <a:off x="1999628" y="-228643"/>
          <a:ext cx="576833" cy="42088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a-IR" sz="1600" kern="1200" dirty="0">
              <a:cs typeface="B Nazanin" panose="00000400000000000000" pitchFamily="2" charset="-78"/>
            </a:rPr>
            <a:t>فاقد محدوده آدرس مجازی</a:t>
          </a:r>
          <a:endParaRPr lang="en-US" sz="1600" kern="1200" dirty="0">
            <a:cs typeface="B Nazanin" panose="00000400000000000000" pitchFamily="2" charset="-78"/>
          </a:endParaRPr>
        </a:p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cs typeface="B Nazanin" panose="00000400000000000000" pitchFamily="2" charset="-78"/>
          </a:endParaRPr>
        </a:p>
      </dsp:txBody>
      <dsp:txXfrm rot="5400000">
        <a:off x="211759" y="1615544"/>
        <a:ext cx="4180731" cy="520515"/>
      </dsp:txXfrm>
    </dsp:sp>
    <dsp:sp modelId="{9D28B08F-42B2-4A01-A5FF-0FA3F5DFDF08}">
      <dsp:nvSpPr>
        <dsp:cNvPr id="0" name=""/>
        <dsp:cNvSpPr/>
      </dsp:nvSpPr>
      <dsp:spPr>
        <a:xfrm>
          <a:off x="4392490" y="1515280"/>
          <a:ext cx="2000301" cy="7210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cs typeface="B Nazanin" panose="00000400000000000000" pitchFamily="2" charset="-78"/>
            </a:rPr>
            <a:t>itself</a:t>
          </a:r>
        </a:p>
      </dsp:txBody>
      <dsp:txXfrm>
        <a:off x="4427688" y="1550478"/>
        <a:ext cx="1929905" cy="6506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3B1E55-7F7C-46E1-B490-4902313A8426}">
      <dsp:nvSpPr>
        <dsp:cNvPr id="0" name=""/>
        <dsp:cNvSpPr/>
      </dsp:nvSpPr>
      <dsp:spPr>
        <a:xfrm>
          <a:off x="0" y="3865917"/>
          <a:ext cx="8229600" cy="84576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600" kern="1200" dirty="0">
              <a:cs typeface="B Nazanin" panose="00000400000000000000" pitchFamily="2" charset="-78"/>
            </a:rPr>
            <a:t>کنترل برقراری ارتباط سخت افزار با سرور در برنامه مدیر</a:t>
          </a:r>
        </a:p>
      </dsp:txBody>
      <dsp:txXfrm>
        <a:off x="0" y="3865917"/>
        <a:ext cx="8229600" cy="845768"/>
      </dsp:txXfrm>
    </dsp:sp>
    <dsp:sp modelId="{BA089C15-704F-4D75-BFD6-8092B217FCA9}">
      <dsp:nvSpPr>
        <dsp:cNvPr id="0" name=""/>
        <dsp:cNvSpPr/>
      </dsp:nvSpPr>
      <dsp:spPr>
        <a:xfrm rot="10800000">
          <a:off x="0" y="2577812"/>
          <a:ext cx="8229600" cy="1300791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600" kern="1200">
              <a:cs typeface="B Nazanin" panose="00000400000000000000" pitchFamily="2" charset="-78"/>
            </a:rPr>
            <a:t>کنترل اتصالات</a:t>
          </a:r>
          <a:endParaRPr lang="fa-IR" sz="2600" kern="1200" dirty="0">
            <a:cs typeface="B Nazanin" panose="00000400000000000000" pitchFamily="2" charset="-78"/>
          </a:endParaRPr>
        </a:p>
      </dsp:txBody>
      <dsp:txXfrm rot="10800000">
        <a:off x="0" y="2577812"/>
        <a:ext cx="8229600" cy="845215"/>
      </dsp:txXfrm>
    </dsp:sp>
    <dsp:sp modelId="{6AA54E80-3392-4E07-8647-514E173EBB63}">
      <dsp:nvSpPr>
        <dsp:cNvPr id="0" name=""/>
        <dsp:cNvSpPr/>
      </dsp:nvSpPr>
      <dsp:spPr>
        <a:xfrm rot="10800000">
          <a:off x="0" y="1289707"/>
          <a:ext cx="8229600" cy="1300791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600" kern="1200">
              <a:cs typeface="B Nazanin" panose="00000400000000000000" pitchFamily="2" charset="-78"/>
            </a:rPr>
            <a:t>استقرار سخت افزار در شبکه</a:t>
          </a:r>
          <a:endParaRPr lang="fa-IR" sz="2600" kern="1200" dirty="0">
            <a:cs typeface="B Nazanin" panose="00000400000000000000" pitchFamily="2" charset="-78"/>
          </a:endParaRPr>
        </a:p>
      </dsp:txBody>
      <dsp:txXfrm rot="10800000">
        <a:off x="0" y="1289707"/>
        <a:ext cx="8229600" cy="845215"/>
      </dsp:txXfrm>
    </dsp:sp>
    <dsp:sp modelId="{3DBDD37E-268C-474B-A8FD-4B3817E8F305}">
      <dsp:nvSpPr>
        <dsp:cNvPr id="0" name=""/>
        <dsp:cNvSpPr/>
      </dsp:nvSpPr>
      <dsp:spPr>
        <a:xfrm rot="10800000">
          <a:off x="0" y="1602"/>
          <a:ext cx="8229600" cy="1300791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600" kern="1200" dirty="0">
              <a:cs typeface="B Nazanin" panose="00000400000000000000" pitchFamily="2" charset="-78"/>
            </a:rPr>
            <a:t>قرار دادن توکن در سخت افزار</a:t>
          </a:r>
          <a:endParaRPr lang="en-US" sz="2600" kern="1200" dirty="0">
            <a:cs typeface="B Nazanin" panose="00000400000000000000" pitchFamily="2" charset="-78"/>
          </a:endParaRPr>
        </a:p>
      </dsp:txBody>
      <dsp:txXfrm rot="10800000">
        <a:off x="0" y="1602"/>
        <a:ext cx="8229600" cy="845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FF16FD1-EE3B-4F01-B286-CE3C91894A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0307BD-6DD4-4C40-89E1-FCEF428661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CEA17-A662-411C-9239-BB715411C91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D671AA-272E-450D-8718-3FFAC244C44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3CC79-84A4-4A99-A109-FE049ABAB78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F6FFE-BC79-421A-8D99-40DEAC157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801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49061FB-C595-4F3B-A578-E3F4D033F400}" type="datetimeFigureOut">
              <a:rPr lang="fa-IR" smtClean="0"/>
              <a:pPr/>
              <a:t>20/05/1444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5850721-5D4B-4C8E-BD08-C86D20E1A51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9280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2" y="1916832"/>
            <a:ext cx="8784976" cy="1470025"/>
          </a:xfrm>
        </p:spPr>
        <p:txBody>
          <a:bodyPr>
            <a:normAutofit/>
          </a:bodyPr>
          <a:lstStyle>
            <a:lvl1pPr algn="r">
              <a:defRPr sz="3200" b="1" cap="none" spc="0" baseline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17500" sx="105000" sy="105000" algn="tl" rotWithShape="0">
                    <a:srgbClr val="000000">
                      <a:alpha val="34000"/>
                    </a:srgbClr>
                  </a:outerShdw>
                </a:effectLst>
                <a:cs typeface="B Titr" pitchFamily="2" charset="-78"/>
              </a:defRPr>
            </a:lvl1pPr>
          </a:lstStyle>
          <a:p>
            <a:r>
              <a:rPr lang="fa-IR" dirty="0"/>
              <a:t>عنوان ارائه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00192" y="3717032"/>
            <a:ext cx="2696344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19181E"/>
                </a:solidFill>
                <a:cs typeface="B Nazanin" pitchFamily="2" charset="-7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a-IR" dirty="0"/>
              <a:t>تاریخ:</a:t>
            </a:r>
          </a:p>
          <a:p>
            <a:r>
              <a:rPr lang="fa-IR" dirty="0"/>
              <a:t>محل برگذاری:</a:t>
            </a:r>
          </a:p>
        </p:txBody>
      </p:sp>
    </p:spTree>
    <p:extLst>
      <p:ext uri="{BB962C8B-B14F-4D97-AF65-F5344CB8AC3E}">
        <p14:creationId xmlns:p14="http://schemas.microsoft.com/office/powerpoint/2010/main" val="2996821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787208" cy="922114"/>
          </a:xfrm>
        </p:spPr>
        <p:txBody>
          <a:bodyPr/>
          <a:lstStyle/>
          <a:p>
            <a:r>
              <a:rPr lang="fa-IR" dirty="0"/>
              <a:t>عنوان مطلب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1412776"/>
            <a:ext cx="7787208" cy="4713387"/>
          </a:xfrm>
        </p:spPr>
        <p:txBody>
          <a:bodyPr vert="eaVert"/>
          <a:lstStyle/>
          <a:p>
            <a:pPr lvl="0"/>
            <a:r>
              <a:rPr lang="fa-IR" dirty="0"/>
              <a:t>سطح یک</a:t>
            </a:r>
            <a:endParaRPr lang="en-US" dirty="0"/>
          </a:p>
          <a:p>
            <a:pPr lvl="1"/>
            <a:r>
              <a:rPr lang="fa-IR" dirty="0"/>
              <a:t>سطح دو</a:t>
            </a:r>
            <a:endParaRPr lang="en-US" dirty="0"/>
          </a:p>
          <a:p>
            <a:pPr lvl="2"/>
            <a:r>
              <a:rPr lang="fa-IR" dirty="0"/>
              <a:t>سطح سه</a:t>
            </a:r>
            <a:endParaRPr lang="en-US" dirty="0"/>
          </a:p>
          <a:p>
            <a:pPr lvl="3"/>
            <a:r>
              <a:rPr lang="fa-IR" dirty="0"/>
              <a:t>سطح چهار</a:t>
            </a:r>
            <a:endParaRPr lang="en-US" dirty="0"/>
          </a:p>
          <a:p>
            <a:pPr lvl="4"/>
            <a:r>
              <a:rPr lang="fa-IR" dirty="0"/>
              <a:t>سطح پنج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40352" y="6448251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fld id="{7C5FFF74-6062-43B1-8168-85AB6B054550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924856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380312" y="274638"/>
            <a:ext cx="1306488" cy="5851525"/>
          </a:xfrm>
        </p:spPr>
        <p:txBody>
          <a:bodyPr vert="eaVert"/>
          <a:lstStyle/>
          <a:p>
            <a:r>
              <a:rPr lang="fa-IR" dirty="0"/>
              <a:t>عنوان مطلب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851104" cy="5851525"/>
          </a:xfrm>
        </p:spPr>
        <p:txBody>
          <a:bodyPr vert="eaVert"/>
          <a:lstStyle/>
          <a:p>
            <a:pPr lvl="0"/>
            <a:r>
              <a:rPr lang="fa-IR" dirty="0"/>
              <a:t>سطح یک</a:t>
            </a:r>
            <a:endParaRPr lang="en-US" dirty="0"/>
          </a:p>
          <a:p>
            <a:pPr lvl="1"/>
            <a:r>
              <a:rPr lang="fa-IR" dirty="0"/>
              <a:t>سطح دو</a:t>
            </a:r>
            <a:endParaRPr lang="en-US" dirty="0"/>
          </a:p>
          <a:p>
            <a:pPr lvl="2"/>
            <a:r>
              <a:rPr lang="fa-IR" dirty="0"/>
              <a:t>سطح سه</a:t>
            </a:r>
            <a:endParaRPr lang="en-US" dirty="0"/>
          </a:p>
          <a:p>
            <a:pPr lvl="3"/>
            <a:r>
              <a:rPr lang="fa-IR" dirty="0"/>
              <a:t>سطح چهار</a:t>
            </a:r>
            <a:endParaRPr lang="en-US" dirty="0"/>
          </a:p>
          <a:p>
            <a:pPr lvl="4"/>
            <a:r>
              <a:rPr lang="fa-IR" dirty="0"/>
              <a:t>سطح پنج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40352" y="6448251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fld id="{7C5FFF74-6062-43B1-8168-85AB6B054550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21444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a-IR" dirty="0"/>
              <a:t>عنوان مطلب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a-IR" dirty="0"/>
              <a:t>سطح یک</a:t>
            </a:r>
            <a:endParaRPr lang="en-US" dirty="0"/>
          </a:p>
          <a:p>
            <a:pPr lvl="1"/>
            <a:r>
              <a:rPr lang="fa-IR" dirty="0"/>
              <a:t>سطح دو</a:t>
            </a:r>
            <a:endParaRPr lang="en-US" dirty="0"/>
          </a:p>
          <a:p>
            <a:pPr lvl="2"/>
            <a:r>
              <a:rPr lang="fa-IR" dirty="0"/>
              <a:t>سطح سه</a:t>
            </a:r>
            <a:endParaRPr lang="en-US" dirty="0"/>
          </a:p>
          <a:p>
            <a:pPr lvl="3"/>
            <a:r>
              <a:rPr lang="fa-IR" dirty="0"/>
              <a:t>سطح چهار</a:t>
            </a:r>
            <a:endParaRPr lang="en-US" dirty="0"/>
          </a:p>
          <a:p>
            <a:pPr lvl="4"/>
            <a:r>
              <a:rPr lang="fa-IR" dirty="0"/>
              <a:t>سطح پنج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3968" y="6448251"/>
            <a:ext cx="1197496" cy="365125"/>
          </a:xfrm>
          <a:prstGeom prst="rect">
            <a:avLst/>
          </a:prstGeom>
        </p:spPr>
        <p:txBody>
          <a:bodyPr/>
          <a:lstStyle>
            <a:lvl1pPr algn="ctr">
              <a:defRPr sz="1800" b="1">
                <a:solidFill>
                  <a:schemeClr val="bg1"/>
                </a:solidFill>
              </a:defRPr>
            </a:lvl1pPr>
          </a:lstStyle>
          <a:p>
            <a:fld id="{7C5FFF74-6062-43B1-8168-85AB6B054550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057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fa-IR" dirty="0"/>
              <a:t>عنوان مطلب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19181E"/>
                </a:solidFill>
                <a:cs typeface="B Nazanin" pitchFamily="2" charset="-7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40352" y="6448251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fld id="{7C5FFF74-6062-43B1-8168-85AB6B054550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90632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a-IR" dirty="0"/>
              <a:t>عنوان مطلب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a-IR" dirty="0"/>
              <a:t>سطح یک</a:t>
            </a:r>
            <a:endParaRPr lang="en-US" dirty="0"/>
          </a:p>
          <a:p>
            <a:pPr lvl="1"/>
            <a:r>
              <a:rPr lang="fa-IR" dirty="0"/>
              <a:t>سطح دو</a:t>
            </a:r>
            <a:endParaRPr lang="en-US" dirty="0"/>
          </a:p>
          <a:p>
            <a:pPr lvl="2"/>
            <a:r>
              <a:rPr lang="fa-IR" dirty="0"/>
              <a:t>سطح سه</a:t>
            </a:r>
            <a:endParaRPr lang="en-US" dirty="0"/>
          </a:p>
          <a:p>
            <a:pPr lvl="3"/>
            <a:r>
              <a:rPr lang="fa-IR" dirty="0"/>
              <a:t>سطح چهار</a:t>
            </a:r>
            <a:endParaRPr lang="en-US" dirty="0"/>
          </a:p>
          <a:p>
            <a:pPr lvl="4"/>
            <a:r>
              <a:rPr lang="fa-IR" dirty="0"/>
              <a:t>سطح پنج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a-IR" dirty="0"/>
              <a:t>سطح یک</a:t>
            </a:r>
            <a:endParaRPr lang="en-US" dirty="0"/>
          </a:p>
          <a:p>
            <a:pPr lvl="1"/>
            <a:r>
              <a:rPr lang="fa-IR" dirty="0"/>
              <a:t>سطح دو</a:t>
            </a:r>
            <a:endParaRPr lang="en-US" dirty="0"/>
          </a:p>
          <a:p>
            <a:pPr lvl="2"/>
            <a:r>
              <a:rPr lang="fa-IR" dirty="0"/>
              <a:t>سطح سه</a:t>
            </a:r>
            <a:endParaRPr lang="en-US" dirty="0"/>
          </a:p>
          <a:p>
            <a:pPr lvl="3"/>
            <a:r>
              <a:rPr lang="fa-IR" dirty="0"/>
              <a:t>سطح چهار</a:t>
            </a:r>
            <a:endParaRPr lang="en-US" dirty="0"/>
          </a:p>
          <a:p>
            <a:pPr lvl="4"/>
            <a:r>
              <a:rPr lang="fa-IR" dirty="0"/>
              <a:t>سطح پنج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40352" y="6448251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fld id="{7C5FFF74-6062-43B1-8168-85AB6B054550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4300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a-IR" dirty="0"/>
              <a:t>عنوان مطلب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a-IR" dirty="0"/>
              <a:t>عنوان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a-IR" dirty="0"/>
              <a:t>سطح یک</a:t>
            </a:r>
            <a:endParaRPr lang="en-US" dirty="0"/>
          </a:p>
          <a:p>
            <a:pPr lvl="1"/>
            <a:r>
              <a:rPr lang="fa-IR" dirty="0"/>
              <a:t>سطح دو</a:t>
            </a:r>
            <a:endParaRPr lang="en-US" dirty="0"/>
          </a:p>
          <a:p>
            <a:pPr lvl="2"/>
            <a:r>
              <a:rPr lang="fa-IR" dirty="0"/>
              <a:t>سطح سه</a:t>
            </a:r>
            <a:endParaRPr lang="en-US" dirty="0"/>
          </a:p>
          <a:p>
            <a:pPr lvl="3"/>
            <a:r>
              <a:rPr lang="fa-IR" dirty="0"/>
              <a:t>سطح چهار</a:t>
            </a:r>
            <a:endParaRPr lang="en-US" dirty="0"/>
          </a:p>
          <a:p>
            <a:pPr lvl="4"/>
            <a:r>
              <a:rPr lang="fa-IR" dirty="0"/>
              <a:t>سطح پنج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a-IR" dirty="0"/>
              <a:t>عنوان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a-IR" dirty="0"/>
              <a:t>سطح یک</a:t>
            </a:r>
            <a:endParaRPr lang="en-US" dirty="0"/>
          </a:p>
          <a:p>
            <a:pPr lvl="1"/>
            <a:r>
              <a:rPr lang="fa-IR" dirty="0"/>
              <a:t>سطح دو</a:t>
            </a:r>
            <a:endParaRPr lang="en-US" dirty="0"/>
          </a:p>
          <a:p>
            <a:pPr lvl="2"/>
            <a:r>
              <a:rPr lang="fa-IR" dirty="0"/>
              <a:t>سطح سه</a:t>
            </a:r>
            <a:endParaRPr lang="en-US" dirty="0"/>
          </a:p>
          <a:p>
            <a:pPr lvl="3"/>
            <a:r>
              <a:rPr lang="fa-IR" dirty="0"/>
              <a:t>سطح چهار</a:t>
            </a:r>
            <a:endParaRPr lang="en-US" dirty="0"/>
          </a:p>
          <a:p>
            <a:pPr lvl="4"/>
            <a:r>
              <a:rPr lang="fa-IR" dirty="0"/>
              <a:t>سطح پنج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40352" y="6448251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fld id="{7C5FFF74-6062-43B1-8168-85AB6B054550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9698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a-IR" dirty="0"/>
              <a:t>عنوان مطلب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40352" y="6448251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fld id="{7C5FFF74-6062-43B1-8168-85AB6B054550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92383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40352" y="6448251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fld id="{7C5FFF74-6062-43B1-8168-85AB6B054550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56363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fa-IR" dirty="0"/>
              <a:t>عنوان مطلب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a-IR" dirty="0"/>
              <a:t>سطح یک</a:t>
            </a:r>
            <a:endParaRPr lang="en-US" dirty="0"/>
          </a:p>
          <a:p>
            <a:pPr lvl="1"/>
            <a:r>
              <a:rPr lang="fa-IR" dirty="0"/>
              <a:t>سطح دو</a:t>
            </a:r>
            <a:endParaRPr lang="en-US" dirty="0"/>
          </a:p>
          <a:p>
            <a:pPr lvl="2"/>
            <a:r>
              <a:rPr lang="fa-IR" dirty="0"/>
              <a:t>سطح سه</a:t>
            </a:r>
            <a:endParaRPr lang="en-US" dirty="0"/>
          </a:p>
          <a:p>
            <a:pPr lvl="3"/>
            <a:r>
              <a:rPr lang="fa-IR" dirty="0"/>
              <a:t>سطح چهار</a:t>
            </a:r>
            <a:endParaRPr lang="en-US" dirty="0"/>
          </a:p>
          <a:p>
            <a:pPr lvl="4"/>
            <a:r>
              <a:rPr lang="fa-IR" dirty="0"/>
              <a:t>سطح پنج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19181E"/>
                </a:solidFill>
                <a:cs typeface="B Nazanin" pitchFamily="2" charset="-78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40352" y="6448251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fld id="{7C5FFF74-6062-43B1-8168-85AB6B054550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813492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fa-IR" dirty="0"/>
              <a:t>عنوان مطلب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19181E"/>
                </a:solidFill>
                <a:cs typeface="B Nazanin" pitchFamily="2" charset="-78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40352" y="6448251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fld id="{7C5FFF74-6062-43B1-8168-85AB6B054550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70627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fa-IR" dirty="0"/>
              <a:t>عنوان مطلب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71338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fa-IR" dirty="0"/>
              <a:t>سطح یک</a:t>
            </a:r>
            <a:endParaRPr lang="en-US" dirty="0"/>
          </a:p>
          <a:p>
            <a:pPr lvl="1"/>
            <a:r>
              <a:rPr lang="fa-IR" dirty="0"/>
              <a:t>سطح دو</a:t>
            </a:r>
            <a:endParaRPr lang="en-US" dirty="0"/>
          </a:p>
          <a:p>
            <a:pPr lvl="2"/>
            <a:r>
              <a:rPr lang="fa-IR" dirty="0"/>
              <a:t>سطح سه</a:t>
            </a:r>
            <a:endParaRPr lang="en-US" dirty="0"/>
          </a:p>
          <a:p>
            <a:pPr lvl="3"/>
            <a:r>
              <a:rPr lang="fa-IR" dirty="0"/>
              <a:t>سطح چهار</a:t>
            </a:r>
            <a:endParaRPr lang="en-US" dirty="0"/>
          </a:p>
          <a:p>
            <a:pPr lvl="4"/>
            <a:r>
              <a:rPr lang="fa-IR" dirty="0"/>
              <a:t>سطح پنج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75856" y="6453336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fld id="{7C5FFF74-6062-43B1-8168-85AB6B054550}" type="slidenum">
              <a:rPr lang="fa-IR" smtClean="0"/>
              <a:pPr/>
              <a:t>‹#›</a:t>
            </a:fld>
            <a:endParaRPr lang="fa-I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AE4924F-460F-4FEA-A820-25835A74613A}"/>
              </a:ext>
            </a:extLst>
          </p:cNvPr>
          <p:cNvSpPr/>
          <p:nvPr userDrawn="1"/>
        </p:nvSpPr>
        <p:spPr>
          <a:xfrm>
            <a:off x="0" y="6381327"/>
            <a:ext cx="9113933" cy="471189"/>
          </a:xfrm>
          <a:prstGeom prst="rect">
            <a:avLst/>
          </a:prstGeom>
          <a:solidFill>
            <a:srgbClr val="2275B9"/>
          </a:solidFill>
          <a:ln>
            <a:solidFill>
              <a:srgbClr val="207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06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3800" kern="1200" baseline="0">
          <a:solidFill>
            <a:schemeClr val="tx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B Titr" pitchFamily="2" charset="-78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0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B Titr" pitchFamily="2" charset="-78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600" b="1" kern="1200" baseline="0">
          <a:solidFill>
            <a:schemeClr val="tx2">
              <a:lumMod val="75000"/>
            </a:schemeClr>
          </a:solidFill>
          <a:latin typeface="+mn-lt"/>
          <a:ea typeface="+mn-ea"/>
          <a:cs typeface="B Nazanin" pitchFamily="2" charset="-78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200" b="1" kern="1200">
          <a:solidFill>
            <a:schemeClr val="tx2">
              <a:lumMod val="75000"/>
            </a:schemeClr>
          </a:solidFill>
          <a:latin typeface="+mn-lt"/>
          <a:ea typeface="+mn-ea"/>
          <a:cs typeface="B Nazanin" pitchFamily="2" charset="-78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b="1" kern="1200" baseline="0">
          <a:solidFill>
            <a:schemeClr val="tx2">
              <a:lumMod val="75000"/>
            </a:schemeClr>
          </a:solidFill>
          <a:latin typeface="+mn-lt"/>
          <a:ea typeface="+mn-ea"/>
          <a:cs typeface="B Nazanin" pitchFamily="2" charset="-78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1600" b="1" kern="1200">
          <a:solidFill>
            <a:schemeClr val="tx2">
              <a:lumMod val="75000"/>
            </a:schemeClr>
          </a:solidFill>
          <a:latin typeface="+mn-lt"/>
          <a:ea typeface="+mn-ea"/>
          <a:cs typeface="B Nazanin" pitchFamily="2" charset="-78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a-IR" dirty="0"/>
              <a:t>آموزش راه اندازی سخت افزار امن کننده دفاتر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750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مقدمه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260AACA-291B-41ED-BA19-5892850D1C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77929"/>
            <a:ext cx="8229600" cy="358331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FF74-6062-43B1-8168-85AB6B054550}" type="slidenum">
              <a:rPr lang="fa-IR" smtClean="0"/>
              <a:pPr/>
              <a:t>2</a:t>
            </a:fld>
            <a:endParaRPr lang="fa-I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CA61C4-D116-425B-BBDF-9E112F8B0485}"/>
              </a:ext>
            </a:extLst>
          </p:cNvPr>
          <p:cNvSpPr/>
          <p:nvPr/>
        </p:nvSpPr>
        <p:spPr>
          <a:xfrm>
            <a:off x="6254480" y="2924944"/>
            <a:ext cx="18288" cy="18288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hought Bubble: Cloud 12">
            <a:extLst>
              <a:ext uri="{FF2B5EF4-FFF2-40B4-BE49-F238E27FC236}">
                <a16:creationId xmlns:a16="http://schemas.microsoft.com/office/drawing/2014/main" id="{ED06290E-4AFC-43D8-AA63-E35E4606BD7F}"/>
              </a:ext>
            </a:extLst>
          </p:cNvPr>
          <p:cNvSpPr/>
          <p:nvPr/>
        </p:nvSpPr>
        <p:spPr>
          <a:xfrm>
            <a:off x="4932040" y="3429000"/>
            <a:ext cx="1637896" cy="864096"/>
          </a:xfrm>
          <a:prstGeom prst="cloudCallout">
            <a:avLst>
              <a:gd name="adj1" fmla="val 16714"/>
              <a:gd name="adj2" fmla="val -954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سرور حافظ 2115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14" name="Thought Bubble: Cloud 13">
            <a:extLst>
              <a:ext uri="{FF2B5EF4-FFF2-40B4-BE49-F238E27FC236}">
                <a16:creationId xmlns:a16="http://schemas.microsoft.com/office/drawing/2014/main" id="{27F23C1B-8AAF-47A8-91B5-DE2A5CD3B21A}"/>
              </a:ext>
            </a:extLst>
          </p:cNvPr>
          <p:cNvSpPr/>
          <p:nvPr/>
        </p:nvSpPr>
        <p:spPr>
          <a:xfrm>
            <a:off x="2411760" y="4709702"/>
            <a:ext cx="1872208" cy="864096"/>
          </a:xfrm>
          <a:prstGeom prst="cloudCallout">
            <a:avLst>
              <a:gd name="adj1" fmla="val -31614"/>
              <a:gd name="adj2" fmla="val -1159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سخت افزار امن کننده دفاتر</a:t>
            </a:r>
            <a:endParaRPr lang="en-US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89853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FFC78-D2B6-405C-A74D-BC83A0852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ایجاد گروه </a:t>
            </a:r>
            <a:r>
              <a:rPr lang="en-US" dirty="0" err="1"/>
              <a:t>GClient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3E7860-F219-465C-A354-EE6DD6D0F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359139" y="6400799"/>
            <a:ext cx="2133600" cy="365125"/>
          </a:xfrm>
        </p:spPr>
        <p:txBody>
          <a:bodyPr/>
          <a:lstStyle/>
          <a:p>
            <a:fld id="{7C5FFF74-6062-43B1-8168-85AB6B054550}" type="slidenum">
              <a:rPr lang="fa-IR" smtClean="0"/>
              <a:pPr/>
              <a:t>3</a:t>
            </a:fld>
            <a:endParaRPr lang="fa-I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28E211-6EC3-4223-AB95-2A51F1D56C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392" y="1282490"/>
            <a:ext cx="3779094" cy="2420811"/>
          </a:xfrm>
          <a:prstGeom prst="rect">
            <a:avLst/>
          </a:prstGeom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178772D-B889-4AF7-8E51-E42F5322F6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7641441"/>
              </p:ext>
            </p:extLst>
          </p:nvPr>
        </p:nvGraphicFramePr>
        <p:xfrm>
          <a:off x="971600" y="3931052"/>
          <a:ext cx="6576392" cy="2237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allout: Line 6">
            <a:extLst>
              <a:ext uri="{FF2B5EF4-FFF2-40B4-BE49-F238E27FC236}">
                <a16:creationId xmlns:a16="http://schemas.microsoft.com/office/drawing/2014/main" id="{131CCCE7-B835-4002-B93D-7BC094968C75}"/>
              </a:ext>
            </a:extLst>
          </p:cNvPr>
          <p:cNvSpPr/>
          <p:nvPr/>
        </p:nvSpPr>
        <p:spPr>
          <a:xfrm>
            <a:off x="683568" y="1484784"/>
            <a:ext cx="1728192" cy="288032"/>
          </a:xfrm>
          <a:prstGeom prst="borderCallout1">
            <a:avLst>
              <a:gd name="adj1" fmla="val 48054"/>
              <a:gd name="adj2" fmla="val 101288"/>
              <a:gd name="adj3" fmla="val 146689"/>
              <a:gd name="adj4" fmla="val 11307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انتخاب نام گروه</a:t>
            </a:r>
            <a:endParaRPr lang="en-US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16" name="Callout: Line 15">
            <a:extLst>
              <a:ext uri="{FF2B5EF4-FFF2-40B4-BE49-F238E27FC236}">
                <a16:creationId xmlns:a16="http://schemas.microsoft.com/office/drawing/2014/main" id="{9E1FB8EA-A1E4-4DAC-A081-B9C91A57B557}"/>
              </a:ext>
            </a:extLst>
          </p:cNvPr>
          <p:cNvSpPr/>
          <p:nvPr/>
        </p:nvSpPr>
        <p:spPr>
          <a:xfrm>
            <a:off x="0" y="2060847"/>
            <a:ext cx="2411760" cy="288032"/>
          </a:xfrm>
          <a:prstGeom prst="borderCallout1">
            <a:avLst>
              <a:gd name="adj1" fmla="val 48054"/>
              <a:gd name="adj2" fmla="val 101288"/>
              <a:gd name="adj3" fmla="val 146689"/>
              <a:gd name="adj4" fmla="val 11307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انتخاب محدوده آدرس مجازی</a:t>
            </a:r>
            <a:endParaRPr lang="en-US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18" name="Arrow: Striped Right 17">
            <a:extLst>
              <a:ext uri="{FF2B5EF4-FFF2-40B4-BE49-F238E27FC236}">
                <a16:creationId xmlns:a16="http://schemas.microsoft.com/office/drawing/2014/main" id="{0D44D114-7834-48A9-8E5E-7BE928845975}"/>
              </a:ext>
            </a:extLst>
          </p:cNvPr>
          <p:cNvSpPr/>
          <p:nvPr/>
        </p:nvSpPr>
        <p:spPr>
          <a:xfrm rot="10800000">
            <a:off x="7547992" y="3991332"/>
            <a:ext cx="1488504" cy="210196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8D24A5-60DF-48FB-819D-547A3AD99ABF}"/>
              </a:ext>
            </a:extLst>
          </p:cNvPr>
          <p:cNvSpPr txBox="1"/>
          <p:nvPr/>
        </p:nvSpPr>
        <p:spPr>
          <a:xfrm>
            <a:off x="7753174" y="4565260"/>
            <a:ext cx="967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b="1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انواع گروه</a:t>
            </a:r>
            <a:endParaRPr lang="en-US" sz="2800" b="1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77315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959" t="33385" r="65496" b="58307"/>
          <a:stretch/>
        </p:blipFill>
        <p:spPr>
          <a:xfrm>
            <a:off x="395536" y="1407691"/>
            <a:ext cx="4104456" cy="576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سیاست گذاری گروه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/>
              <a:t>سمت سرور</a:t>
            </a:r>
            <a:r>
              <a:rPr lang="en-US" dirty="0"/>
              <a:t>(</a:t>
            </a:r>
            <a:r>
              <a:rPr lang="en-US" dirty="0" err="1"/>
              <a:t>admin.ppl</a:t>
            </a:r>
            <a:r>
              <a:rPr lang="en-US" dirty="0"/>
              <a:t>) </a:t>
            </a:r>
          </a:p>
          <a:p>
            <a:pPr lvl="1"/>
            <a:r>
              <a:rPr lang="fa-IR" dirty="0"/>
              <a:t>امکان تبادل پیامهای مدیریتی</a:t>
            </a:r>
          </a:p>
          <a:p>
            <a:pPr lvl="2"/>
            <a:r>
              <a:rPr lang="en-US" dirty="0" err="1"/>
              <a:t>Adm_stablish_tunnel</a:t>
            </a:r>
            <a:r>
              <a:rPr lang="en-US" dirty="0"/>
              <a:t>(</a:t>
            </a:r>
            <a:r>
              <a:rPr lang="en-US" dirty="0" err="1"/>
              <a:t>group_name</a:t>
            </a:r>
            <a:r>
              <a:rPr lang="en-US" dirty="0"/>
              <a:t>)</a:t>
            </a:r>
          </a:p>
          <a:p>
            <a:pPr lvl="1"/>
            <a:r>
              <a:rPr lang="fa-IR" dirty="0"/>
              <a:t>ارسال پیامهای پاسخ به آغازگر تونل </a:t>
            </a:r>
          </a:p>
          <a:p>
            <a:endParaRPr lang="fa-IR" dirty="0"/>
          </a:p>
          <a:p>
            <a:endParaRPr lang="fa-IR" dirty="0"/>
          </a:p>
          <a:p>
            <a:r>
              <a:rPr lang="fa-IR" dirty="0"/>
              <a:t>سمت کلاینت (</a:t>
            </a:r>
            <a:r>
              <a:rPr lang="en-US" dirty="0" err="1"/>
              <a:t>group_name.ppl</a:t>
            </a:r>
            <a:r>
              <a:rPr lang="fa-IR" dirty="0"/>
              <a:t>)</a:t>
            </a:r>
          </a:p>
          <a:p>
            <a:pPr lvl="1"/>
            <a:r>
              <a:rPr lang="fa-IR" dirty="0"/>
              <a:t>ارسال پیامهای کاربر بر حسب فیلتر در تونل امن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FF74-6062-43B1-8168-85AB6B054550}" type="slidenum">
              <a:rPr lang="fa-IR" smtClean="0"/>
              <a:pPr/>
              <a:t>4</a:t>
            </a:fld>
            <a:endParaRPr lang="fa-I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744" t="27154" r="-917" b="53115"/>
          <a:stretch/>
        </p:blipFill>
        <p:spPr>
          <a:xfrm>
            <a:off x="525025" y="5518094"/>
            <a:ext cx="8223439" cy="86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EC396D-CC16-444D-B427-0E140E72C8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37" y="3514899"/>
            <a:ext cx="8361262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011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292AB1D-D2F6-43A6-B54F-26134DBB1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914" y="165819"/>
            <a:ext cx="4557907" cy="62824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1D801C-26C3-4A2C-A7D2-A7A4B9796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872" y="165820"/>
            <a:ext cx="8229600" cy="922114"/>
          </a:xfrm>
        </p:spPr>
        <p:txBody>
          <a:bodyPr>
            <a:normAutofit fontScale="90000"/>
          </a:bodyPr>
          <a:lstStyle/>
          <a:p>
            <a:pPr algn="r"/>
            <a:r>
              <a:rPr lang="fa-IR" dirty="0"/>
              <a:t>تعریف </a:t>
            </a:r>
            <a:br>
              <a:rPr lang="en-US" dirty="0"/>
            </a:br>
            <a:r>
              <a:rPr lang="en-US" dirty="0" err="1"/>
              <a:t>GClient</a:t>
            </a:r>
            <a:r>
              <a:rPr lang="en-US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D3111F-998A-49A9-A753-7F0BF885C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FF74-6062-43B1-8168-85AB6B054550}" type="slidenum">
              <a:rPr lang="fa-IR" smtClean="0"/>
              <a:pPr/>
              <a:t>5</a:t>
            </a:fld>
            <a:endParaRPr lang="fa-IR" dirty="0"/>
          </a:p>
        </p:txBody>
      </p:sp>
      <p:sp>
        <p:nvSpPr>
          <p:cNvPr id="6" name="Callout: Line 5">
            <a:extLst>
              <a:ext uri="{FF2B5EF4-FFF2-40B4-BE49-F238E27FC236}">
                <a16:creationId xmlns:a16="http://schemas.microsoft.com/office/drawing/2014/main" id="{E67AEEC9-BD4F-4917-ADE5-13F265F5901A}"/>
              </a:ext>
            </a:extLst>
          </p:cNvPr>
          <p:cNvSpPr/>
          <p:nvPr/>
        </p:nvSpPr>
        <p:spPr>
          <a:xfrm>
            <a:off x="457200" y="764704"/>
            <a:ext cx="1306488" cy="360040"/>
          </a:xfrm>
          <a:prstGeom prst="borderCallout1">
            <a:avLst>
              <a:gd name="adj1" fmla="val 50007"/>
              <a:gd name="adj2" fmla="val 100542"/>
              <a:gd name="adj3" fmla="val 52293"/>
              <a:gd name="adj4" fmla="val 1239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نام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Gclient</a:t>
            </a:r>
            <a:endParaRPr lang="en-US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7" name="Callout: Line 6">
            <a:extLst>
              <a:ext uri="{FF2B5EF4-FFF2-40B4-BE49-F238E27FC236}">
                <a16:creationId xmlns:a16="http://schemas.microsoft.com/office/drawing/2014/main" id="{5D98EC15-A46A-4E9E-98F3-F5BB787885AE}"/>
              </a:ext>
            </a:extLst>
          </p:cNvPr>
          <p:cNvSpPr/>
          <p:nvPr/>
        </p:nvSpPr>
        <p:spPr>
          <a:xfrm>
            <a:off x="5816426" y="1052736"/>
            <a:ext cx="1306488" cy="360040"/>
          </a:xfrm>
          <a:prstGeom prst="borderCallout1">
            <a:avLst>
              <a:gd name="adj1" fmla="val 50007"/>
              <a:gd name="adj2" fmla="val 1480"/>
              <a:gd name="adj3" fmla="val 52293"/>
              <a:gd name="adj4" fmla="val -3757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گروه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GClient</a:t>
            </a:r>
            <a:endParaRPr lang="en-US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8" name="Callout: Line 7">
            <a:extLst>
              <a:ext uri="{FF2B5EF4-FFF2-40B4-BE49-F238E27FC236}">
                <a16:creationId xmlns:a16="http://schemas.microsoft.com/office/drawing/2014/main" id="{E46E4577-377E-4672-9DF2-4F91994419CB}"/>
              </a:ext>
            </a:extLst>
          </p:cNvPr>
          <p:cNvSpPr/>
          <p:nvPr/>
        </p:nvSpPr>
        <p:spPr>
          <a:xfrm>
            <a:off x="0" y="1412776"/>
            <a:ext cx="1763688" cy="360040"/>
          </a:xfrm>
          <a:prstGeom prst="borderCallout1">
            <a:avLst>
              <a:gd name="adj1" fmla="val 50007"/>
              <a:gd name="adj2" fmla="val 100542"/>
              <a:gd name="adj3" fmla="val 52293"/>
              <a:gd name="adj4" fmla="val 12393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400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 اندیس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GClient</a:t>
            </a:r>
            <a:r>
              <a:rPr lang="fa-IR" sz="1400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 در گروه</a:t>
            </a:r>
            <a:endParaRPr lang="en-US" sz="1400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12" name="Callout: Line 11">
            <a:extLst>
              <a:ext uri="{FF2B5EF4-FFF2-40B4-BE49-F238E27FC236}">
                <a16:creationId xmlns:a16="http://schemas.microsoft.com/office/drawing/2014/main" id="{A862A958-A1C0-4EDD-ABA1-CA7EB20AC173}"/>
              </a:ext>
            </a:extLst>
          </p:cNvPr>
          <p:cNvSpPr/>
          <p:nvPr/>
        </p:nvSpPr>
        <p:spPr>
          <a:xfrm>
            <a:off x="5816425" y="1623599"/>
            <a:ext cx="1923927" cy="360040"/>
          </a:xfrm>
          <a:prstGeom prst="borderCallout1">
            <a:avLst>
              <a:gd name="adj1" fmla="val 50007"/>
              <a:gd name="adj2" fmla="val 1480"/>
              <a:gd name="adj3" fmla="val 52293"/>
              <a:gd name="adj4" fmla="val -3757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آدرس مجازی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Gclient</a:t>
            </a:r>
            <a:endParaRPr lang="en-US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14" name="Callout: Line 13">
            <a:extLst>
              <a:ext uri="{FF2B5EF4-FFF2-40B4-BE49-F238E27FC236}">
                <a16:creationId xmlns:a16="http://schemas.microsoft.com/office/drawing/2014/main" id="{7D5AF291-9202-49A6-8574-C2E136FB18D9}"/>
              </a:ext>
            </a:extLst>
          </p:cNvPr>
          <p:cNvSpPr/>
          <p:nvPr/>
        </p:nvSpPr>
        <p:spPr>
          <a:xfrm>
            <a:off x="101595" y="3861048"/>
            <a:ext cx="1734101" cy="360040"/>
          </a:xfrm>
          <a:prstGeom prst="borderCallout1">
            <a:avLst>
              <a:gd name="adj1" fmla="val 50007"/>
              <a:gd name="adj2" fmla="val 100542"/>
              <a:gd name="adj3" fmla="val 52293"/>
              <a:gd name="adj4" fmla="val 12069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نوع کاربری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GClient</a:t>
            </a:r>
            <a:endParaRPr lang="en-US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70922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70692DD-9E9D-4117-839B-6656D4D29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425" y="2564904"/>
            <a:ext cx="5191125" cy="1943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E56EC9-197F-4D2E-9200-FE2D45AF5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برنامه ریزی توکن </a:t>
            </a:r>
            <a:r>
              <a:rPr lang="en-US" dirty="0" err="1"/>
              <a:t>GClient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E8CACB-BB7C-4B88-9D95-51E8EE016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FF74-6062-43B1-8168-85AB6B054550}" type="slidenum">
              <a:rPr lang="fa-IR" smtClean="0"/>
              <a:pPr/>
              <a:t>6</a:t>
            </a:fld>
            <a:endParaRPr lang="fa-IR" dirty="0"/>
          </a:p>
        </p:txBody>
      </p:sp>
      <p:sp>
        <p:nvSpPr>
          <p:cNvPr id="7" name="Callout: Line 6">
            <a:extLst>
              <a:ext uri="{FF2B5EF4-FFF2-40B4-BE49-F238E27FC236}">
                <a16:creationId xmlns:a16="http://schemas.microsoft.com/office/drawing/2014/main" id="{6F801433-71FB-4547-85CF-776941B8E7B8}"/>
              </a:ext>
            </a:extLst>
          </p:cNvPr>
          <p:cNvSpPr/>
          <p:nvPr/>
        </p:nvSpPr>
        <p:spPr>
          <a:xfrm>
            <a:off x="7493483" y="3373939"/>
            <a:ext cx="1326989" cy="307998"/>
          </a:xfrm>
          <a:prstGeom prst="borderCallout1">
            <a:avLst>
              <a:gd name="adj1" fmla="val 50007"/>
              <a:gd name="adj2" fmla="val 1480"/>
              <a:gd name="adj3" fmla="val 52293"/>
              <a:gd name="adj4" fmla="val -3757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شماره پورت سرور</a:t>
            </a:r>
            <a:endParaRPr lang="en-US" sz="1600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8" name="Callout: Line 7">
            <a:extLst>
              <a:ext uri="{FF2B5EF4-FFF2-40B4-BE49-F238E27FC236}">
                <a16:creationId xmlns:a16="http://schemas.microsoft.com/office/drawing/2014/main" id="{FC8AB700-1EB9-484D-AC55-AF6BF7685379}"/>
              </a:ext>
            </a:extLst>
          </p:cNvPr>
          <p:cNvSpPr/>
          <p:nvPr/>
        </p:nvSpPr>
        <p:spPr>
          <a:xfrm>
            <a:off x="7493483" y="3689079"/>
            <a:ext cx="1326989" cy="307998"/>
          </a:xfrm>
          <a:prstGeom prst="borderCallout1">
            <a:avLst>
              <a:gd name="adj1" fmla="val 50007"/>
              <a:gd name="adj2" fmla="val 1480"/>
              <a:gd name="adj3" fmla="val 52293"/>
              <a:gd name="adj4" fmla="val -3757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شناسه سرور</a:t>
            </a:r>
            <a:endParaRPr lang="en-US" sz="1600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10" name="Callout: Line 9">
            <a:extLst>
              <a:ext uri="{FF2B5EF4-FFF2-40B4-BE49-F238E27FC236}">
                <a16:creationId xmlns:a16="http://schemas.microsoft.com/office/drawing/2014/main" id="{F2AF4017-7143-47BE-830A-604A0818A461}"/>
              </a:ext>
            </a:extLst>
          </p:cNvPr>
          <p:cNvSpPr/>
          <p:nvPr/>
        </p:nvSpPr>
        <p:spPr>
          <a:xfrm>
            <a:off x="650834" y="3373939"/>
            <a:ext cx="968180" cy="288032"/>
          </a:xfrm>
          <a:prstGeom prst="borderCallout1">
            <a:avLst>
              <a:gd name="adj1" fmla="val 50007"/>
              <a:gd name="adj2" fmla="val 100011"/>
              <a:gd name="adj3" fmla="val 52293"/>
              <a:gd name="adj4" fmla="val 11446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solidFill>
                  <a:schemeClr val="tx2">
                    <a:lumMod val="50000"/>
                  </a:schemeClr>
                </a:solidFill>
                <a:cs typeface="B Nazanin" panose="00000400000000000000" pitchFamily="2" charset="-78"/>
              </a:rPr>
              <a:t>آدرس سرور</a:t>
            </a:r>
            <a:endParaRPr lang="en-US" sz="1600" dirty="0">
              <a:solidFill>
                <a:schemeClr val="tx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76989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پیکره بندی توکن</a:t>
            </a:r>
            <a:r>
              <a:rPr lang="en-US" dirty="0"/>
              <a:t> </a:t>
            </a:r>
            <a:r>
              <a:rPr lang="en-US" dirty="0" err="1"/>
              <a:t>GClient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E7F420B-1795-4E63-B0CE-F5E1CDC00C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99504" y="2034935"/>
            <a:ext cx="5944992" cy="375100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FF74-6062-43B1-8168-85AB6B054550}" type="slidenum">
              <a:rPr lang="fa-IR" smtClean="0"/>
              <a:pPr/>
              <a:t>7</a:t>
            </a:fld>
            <a:endParaRPr lang="fa-IR" dirty="0"/>
          </a:p>
        </p:txBody>
      </p:sp>
      <p:sp>
        <p:nvSpPr>
          <p:cNvPr id="7" name="Line Callout 2 10">
            <a:extLst>
              <a:ext uri="{FF2B5EF4-FFF2-40B4-BE49-F238E27FC236}">
                <a16:creationId xmlns:a16="http://schemas.microsoft.com/office/drawing/2014/main" id="{92612CB8-B17C-4EE0-B072-329753F5FCBF}"/>
              </a:ext>
            </a:extLst>
          </p:cNvPr>
          <p:cNvSpPr/>
          <p:nvPr/>
        </p:nvSpPr>
        <p:spPr>
          <a:xfrm>
            <a:off x="60720" y="1425096"/>
            <a:ext cx="1548288" cy="432048"/>
          </a:xfrm>
          <a:prstGeom prst="borderCallout2">
            <a:avLst>
              <a:gd name="adj1" fmla="val 44021"/>
              <a:gd name="adj2" fmla="val 107027"/>
              <a:gd name="adj3" fmla="val 44020"/>
              <a:gd name="adj4" fmla="val 123267"/>
              <a:gd name="adj5" fmla="val 191471"/>
              <a:gd name="adj6" fmla="val 1679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400" b="1" dirty="0">
                <a:cs typeface="B Nazanin" panose="00000400000000000000" pitchFamily="2" charset="-78"/>
              </a:rPr>
              <a:t>اتصال به توکن </a:t>
            </a:r>
            <a:r>
              <a:rPr lang="en-US" sz="1400" b="1" dirty="0" err="1">
                <a:cs typeface="B Nazanin" panose="00000400000000000000" pitchFamily="2" charset="-78"/>
              </a:rPr>
              <a:t>GClient</a:t>
            </a:r>
            <a:endParaRPr lang="en-US" sz="1400" b="1" dirty="0">
              <a:cs typeface="B Nazanin" panose="00000400000000000000" pitchFamily="2" charset="-78"/>
            </a:endParaRPr>
          </a:p>
        </p:txBody>
      </p:sp>
      <p:sp>
        <p:nvSpPr>
          <p:cNvPr id="8" name="Line Callout 2 11">
            <a:extLst>
              <a:ext uri="{FF2B5EF4-FFF2-40B4-BE49-F238E27FC236}">
                <a16:creationId xmlns:a16="http://schemas.microsoft.com/office/drawing/2014/main" id="{921FD2C4-2E67-4316-A63F-EE3BB15BED76}"/>
              </a:ext>
            </a:extLst>
          </p:cNvPr>
          <p:cNvSpPr/>
          <p:nvPr/>
        </p:nvSpPr>
        <p:spPr>
          <a:xfrm>
            <a:off x="35496" y="2761602"/>
            <a:ext cx="1548288" cy="432048"/>
          </a:xfrm>
          <a:prstGeom prst="borderCallout2">
            <a:avLst>
              <a:gd name="adj1" fmla="val 44021"/>
              <a:gd name="adj2" fmla="val 107027"/>
              <a:gd name="adj3" fmla="val 44020"/>
              <a:gd name="adj4" fmla="val 123267"/>
              <a:gd name="adj5" fmla="val 148321"/>
              <a:gd name="adj6" fmla="val 1513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b="1" dirty="0">
                <a:cs typeface="B Nazanin" panose="00000400000000000000" pitchFamily="2" charset="-78"/>
              </a:rPr>
              <a:t>تعریف اینترفیس ها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9" name="Line Callout 2 12">
            <a:extLst>
              <a:ext uri="{FF2B5EF4-FFF2-40B4-BE49-F238E27FC236}">
                <a16:creationId xmlns:a16="http://schemas.microsoft.com/office/drawing/2014/main" id="{7DD00382-FDEB-4D58-B13B-F6D74FA94451}"/>
              </a:ext>
            </a:extLst>
          </p:cNvPr>
          <p:cNvSpPr/>
          <p:nvPr/>
        </p:nvSpPr>
        <p:spPr>
          <a:xfrm>
            <a:off x="72296" y="4306271"/>
            <a:ext cx="1548288" cy="432048"/>
          </a:xfrm>
          <a:prstGeom prst="borderCallout2">
            <a:avLst>
              <a:gd name="adj1" fmla="val 44021"/>
              <a:gd name="adj2" fmla="val 107027"/>
              <a:gd name="adj3" fmla="val 44020"/>
              <a:gd name="adj4" fmla="val 123267"/>
              <a:gd name="adj5" fmla="val 138046"/>
              <a:gd name="adj6" fmla="val 1449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b="1" dirty="0">
                <a:cs typeface="B Nazanin" panose="00000400000000000000" pitchFamily="2" charset="-78"/>
              </a:rPr>
              <a:t>تعیین </a:t>
            </a:r>
            <a:r>
              <a:rPr lang="en-US" sz="1600" b="1" dirty="0">
                <a:cs typeface="B Nazanin" panose="00000400000000000000" pitchFamily="2" charset="-78"/>
              </a:rPr>
              <a:t>gateway</a:t>
            </a:r>
          </a:p>
        </p:txBody>
      </p:sp>
      <p:sp>
        <p:nvSpPr>
          <p:cNvPr id="10" name="Line Callout 2 12">
            <a:extLst>
              <a:ext uri="{FF2B5EF4-FFF2-40B4-BE49-F238E27FC236}">
                <a16:creationId xmlns:a16="http://schemas.microsoft.com/office/drawing/2014/main" id="{ECB9B163-3AD1-4FF3-AD83-3EE9C6D74123}"/>
              </a:ext>
            </a:extLst>
          </p:cNvPr>
          <p:cNvSpPr/>
          <p:nvPr/>
        </p:nvSpPr>
        <p:spPr>
          <a:xfrm>
            <a:off x="7138512" y="3910439"/>
            <a:ext cx="1548288" cy="414972"/>
          </a:xfrm>
          <a:prstGeom prst="borderCallout2">
            <a:avLst>
              <a:gd name="adj1" fmla="val 117472"/>
              <a:gd name="adj2" fmla="val 45896"/>
              <a:gd name="adj3" fmla="val 132934"/>
              <a:gd name="adj4" fmla="val 16547"/>
              <a:gd name="adj5" fmla="val 216055"/>
              <a:gd name="adj6" fmla="val -701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b="1" dirty="0">
                <a:cs typeface="B Nazanin" panose="00000400000000000000" pitchFamily="2" charset="-78"/>
              </a:rPr>
              <a:t>نوع  </a:t>
            </a:r>
            <a:r>
              <a:rPr lang="en-US" sz="1600" b="1" dirty="0" err="1">
                <a:cs typeface="B Nazanin" panose="00000400000000000000" pitchFamily="2" charset="-78"/>
              </a:rPr>
              <a:t>gclient</a:t>
            </a:r>
            <a:endParaRPr lang="en-US" sz="16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41814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استقرار </a:t>
            </a:r>
            <a:r>
              <a:rPr lang="en-US" dirty="0" err="1"/>
              <a:t>GClient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4339199"/>
              </p:ext>
            </p:extLst>
          </p:nvPr>
        </p:nvGraphicFramePr>
        <p:xfrm>
          <a:off x="457200" y="1412875"/>
          <a:ext cx="8229600" cy="4713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FF74-6062-43B1-8168-85AB6B054550}" type="slidenum">
              <a:rPr lang="fa-IR" smtClean="0"/>
              <a:pPr/>
              <a:t>8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811366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تشکر از توجهتان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FF74-6062-43B1-8168-85AB6B054550}" type="slidenum">
              <a:rPr lang="fa-IR" smtClean="0"/>
              <a:pPr/>
              <a:t>9</a:t>
            </a:fld>
            <a:endParaRPr lang="fa-IR" dirty="0"/>
          </a:p>
        </p:txBody>
      </p:sp>
      <p:pic>
        <p:nvPicPr>
          <p:cNvPr id="10242" name="Picture 2" descr="Related imag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393751"/>
            <a:ext cx="2286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323407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4018</TotalTime>
  <Words>198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B Nazanin</vt:lpstr>
      <vt:lpstr>Calibri</vt:lpstr>
      <vt:lpstr>Presentation1</vt:lpstr>
      <vt:lpstr>آموزش راه اندازی سخت افزار امن کننده دفاتر</vt:lpstr>
      <vt:lpstr>مقدمه</vt:lpstr>
      <vt:lpstr>ایجاد گروه GClient</vt:lpstr>
      <vt:lpstr>سیاست گذاری گروه</vt:lpstr>
      <vt:lpstr>تعریف  GClient </vt:lpstr>
      <vt:lpstr>برنامه ریزی توکن GClient</vt:lpstr>
      <vt:lpstr>پیکره بندی توکن GClient</vt:lpstr>
      <vt:lpstr>استقرار GClient</vt:lpstr>
      <vt:lpstr>تشکر از توجهتان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Hadis</cp:lastModifiedBy>
  <cp:revision>188</cp:revision>
  <dcterms:created xsi:type="dcterms:W3CDTF">2012-11-15T06:04:01Z</dcterms:created>
  <dcterms:modified xsi:type="dcterms:W3CDTF">2022-12-13T11:58:48Z</dcterms:modified>
</cp:coreProperties>
</file>